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xml" ContentType="application/vnd.openxmlformats-officedocument.presentationml.notesSlide+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notesSlides/notesSlide3.xml" ContentType="application/vnd.openxmlformats-officedocument.presentationml.notesSlide+xml"/>
  <Override PartName="/ppt/tags/tag43.xml" ContentType="application/vnd.openxmlformats-officedocument.presentationml.tags+xml"/>
  <Override PartName="/ppt/notesSlides/notesSlide4.xml" ContentType="application/vnd.openxmlformats-officedocument.presentationml.notesSlide+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6.xml" ContentType="application/vnd.openxmlformats-officedocument.presentationml.notesSlide+xml"/>
  <Override PartName="/ppt/tags/tag47.xml" ContentType="application/vnd.openxmlformats-officedocument.presentationml.tags+xml"/>
  <Override PartName="/ppt/notesSlides/notesSlide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notesSlides/notesSlide9.xml" ContentType="application/vnd.openxmlformats-officedocument.presentationml.notesSlide+xml"/>
  <Override PartName="/ppt/tags/tag51.xml" ContentType="application/vnd.openxmlformats-officedocument.presentationml.tags+xml"/>
  <Override PartName="/ppt/notesSlides/notesSlide10.xml" ContentType="application/vnd.openxmlformats-officedocument.presentationml.notesSlide+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notesSlides/notesSlide12.xml" ContentType="application/vnd.openxmlformats-officedocument.presentationml.notesSlide+xml"/>
  <Override PartName="/ppt/tags/tag54.xml" ContentType="application/vnd.openxmlformats-officedocument.presentationml.tags+xml"/>
  <Override PartName="/ppt/notesSlides/notesSlide13.xml" ContentType="application/vnd.openxmlformats-officedocument.presentationml.notesSlide+xml"/>
  <Override PartName="/ppt/tags/tag55.xml" ContentType="application/vnd.openxmlformats-officedocument.presentationml.tags+xml"/>
  <Override PartName="/ppt/notesSlides/notesSlide1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5.xml" ContentType="application/vnd.openxmlformats-officedocument.presentationml.notesSlide+xml"/>
  <Override PartName="/ppt/tags/tag59.xml" ContentType="application/vnd.openxmlformats-officedocument.presentationml.tags+xml"/>
  <Override PartName="/ppt/notesSlides/notesSlide16.xml" ContentType="application/vnd.openxmlformats-officedocument.presentationml.notesSlide+xml"/>
  <Override PartName="/ppt/tags/tag60.xml" ContentType="application/vnd.openxmlformats-officedocument.presentationml.tags+xml"/>
  <Override PartName="/ppt/notesSlides/notesSlide1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8.xml" ContentType="application/vnd.openxmlformats-officedocument.presentationml.notesSlide+xml"/>
  <Override PartName="/ppt/tags/tag63.xml" ContentType="application/vnd.openxmlformats-officedocument.presentationml.tags+xml"/>
  <Override PartName="/ppt/notesSlides/notesSlide19.xml" ContentType="application/vnd.openxmlformats-officedocument.presentationml.notesSlide+xml"/>
  <Override PartName="/ppt/tags/tag64.xml" ContentType="application/vnd.openxmlformats-officedocument.presentationml.tags+xml"/>
  <Override PartName="/ppt/notesSlides/notesSlide20.xml" ContentType="application/vnd.openxmlformats-officedocument.presentationml.notesSlide+xml"/>
  <Override PartName="/ppt/tags/tag65.xml" ContentType="application/vnd.openxmlformats-officedocument.presentationml.tags+xml"/>
  <Override PartName="/ppt/notesSlides/notesSlide21.xml" ContentType="application/vnd.openxmlformats-officedocument.presentationml.notesSlide+xml"/>
  <Override PartName="/ppt/tags/tag66.xml" ContentType="application/vnd.openxmlformats-officedocument.presentationml.tags+xml"/>
  <Override PartName="/ppt/notesSlides/notesSlide22.xml" ContentType="application/vnd.openxmlformats-officedocument.presentationml.notesSlide+xml"/>
  <Override PartName="/ppt/tags/tag67.xml" ContentType="application/vnd.openxmlformats-officedocument.presentationml.tags+xml"/>
  <Override PartName="/ppt/notesSlides/notesSlide23.xml" ContentType="application/vnd.openxmlformats-officedocument.presentationml.notesSlide+xml"/>
  <Override PartName="/ppt/tags/tag68.xml" ContentType="application/vnd.openxmlformats-officedocument.presentationml.tags+xml"/>
  <Override PartName="/ppt/notesSlides/notesSlide24.xml" ContentType="application/vnd.openxmlformats-officedocument.presentationml.notesSlide+xml"/>
  <Override PartName="/ppt/charts/chart1.xml" ContentType="application/vnd.openxmlformats-officedocument.drawingml.chart+xml"/>
  <Override PartName="/ppt/tags/tag69.xml" ContentType="application/vnd.openxmlformats-officedocument.presentationml.tags+xml"/>
  <Override PartName="/ppt/notesSlides/notesSlide25.xml" ContentType="application/vnd.openxmlformats-officedocument.presentationml.notesSlide+xml"/>
  <Override PartName="/ppt/charts/chart2.xml" ContentType="application/vnd.openxmlformats-officedocument.drawingml.chart+xml"/>
  <Override PartName="/ppt/tags/tag70.xml" ContentType="application/vnd.openxmlformats-officedocument.presentationml.tags+xml"/>
  <Override PartName="/ppt/notesSlides/notesSlide26.xml" ContentType="application/vnd.openxmlformats-officedocument.presentationml.notesSlide+xml"/>
  <Override PartName="/ppt/charts/chart3.xml" ContentType="application/vnd.openxmlformats-officedocument.drawingml.chart+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notesSlides/notesSlide28.xml" ContentType="application/vnd.openxmlformats-officedocument.presentationml.notesSlide+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notesSlides/notesSlide30.xml" ContentType="application/vnd.openxmlformats-officedocument.presentationml.notesSlide+xml"/>
  <Override PartName="/ppt/tags/tag75.xml" ContentType="application/vnd.openxmlformats-officedocument.presentationml.tags+xml"/>
  <Override PartName="/ppt/notesSlides/notesSlide3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Lst>
  <p:notesMasterIdLst>
    <p:notesMasterId r:id="rId73"/>
  </p:notesMasterIdLst>
  <p:handoutMasterIdLst>
    <p:handoutMasterId r:id="rId74"/>
  </p:handoutMasterIdLst>
  <p:sldIdLst>
    <p:sldId id="1830" r:id="rId5"/>
    <p:sldId id="1831" r:id="rId6"/>
    <p:sldId id="1803" r:id="rId7"/>
    <p:sldId id="1243" r:id="rId8"/>
    <p:sldId id="1354" r:id="rId9"/>
    <p:sldId id="1351" r:id="rId10"/>
    <p:sldId id="1347" r:id="rId11"/>
    <p:sldId id="1391" r:id="rId12"/>
    <p:sldId id="1400" r:id="rId13"/>
    <p:sldId id="1370" r:id="rId14"/>
    <p:sldId id="1840" r:id="rId15"/>
    <p:sldId id="1839" r:id="rId16"/>
    <p:sldId id="1368" r:id="rId17"/>
    <p:sldId id="1841" r:id="rId18"/>
    <p:sldId id="1344" r:id="rId19"/>
    <p:sldId id="1393" r:id="rId20"/>
    <p:sldId id="1343" r:id="rId21"/>
    <p:sldId id="1837" r:id="rId22"/>
    <p:sldId id="1385" r:id="rId23"/>
    <p:sldId id="1838" r:id="rId24"/>
    <p:sldId id="1339" r:id="rId25"/>
    <p:sldId id="1366" r:id="rId26"/>
    <p:sldId id="1348" r:id="rId27"/>
    <p:sldId id="1396" r:id="rId28"/>
    <p:sldId id="1394" r:id="rId29"/>
    <p:sldId id="1395" r:id="rId30"/>
    <p:sldId id="1365" r:id="rId31"/>
    <p:sldId id="1364" r:id="rId32"/>
    <p:sldId id="1345" r:id="rId33"/>
    <p:sldId id="1340" r:id="rId34"/>
    <p:sldId id="1352" r:id="rId35"/>
    <p:sldId id="1341" r:id="rId36"/>
    <p:sldId id="1342" r:id="rId37"/>
    <p:sldId id="1246" r:id="rId38"/>
    <p:sldId id="1247" r:id="rId39"/>
    <p:sldId id="1387" r:id="rId40"/>
    <p:sldId id="1386" r:id="rId41"/>
    <p:sldId id="1329" r:id="rId42"/>
    <p:sldId id="1389" r:id="rId43"/>
    <p:sldId id="1378" r:id="rId44"/>
    <p:sldId id="1847" r:id="rId45"/>
    <p:sldId id="1842" r:id="rId46"/>
    <p:sldId id="1836" r:id="rId47"/>
    <p:sldId id="1845" r:id="rId48"/>
    <p:sldId id="1846" r:id="rId49"/>
    <p:sldId id="1844" r:id="rId50"/>
    <p:sldId id="1843" r:id="rId51"/>
    <p:sldId id="1835" r:id="rId52"/>
    <p:sldId id="1399" r:id="rId53"/>
    <p:sldId id="1402" r:id="rId54"/>
    <p:sldId id="1380" r:id="rId55"/>
    <p:sldId id="1832" r:id="rId56"/>
    <p:sldId id="1834" r:id="rId57"/>
    <p:sldId id="1833" r:id="rId58"/>
    <p:sldId id="1401" r:id="rId59"/>
    <p:sldId id="791" r:id="rId60"/>
    <p:sldId id="756" r:id="rId61"/>
    <p:sldId id="794" r:id="rId62"/>
    <p:sldId id="758" r:id="rId63"/>
    <p:sldId id="781" r:id="rId64"/>
    <p:sldId id="778" r:id="rId65"/>
    <p:sldId id="780" r:id="rId66"/>
    <p:sldId id="785" r:id="rId67"/>
    <p:sldId id="786" r:id="rId68"/>
    <p:sldId id="787" r:id="rId69"/>
    <p:sldId id="788" r:id="rId70"/>
    <p:sldId id="782" r:id="rId71"/>
    <p:sldId id="790" r:id="rId72"/>
  </p:sldIdLst>
  <p:sldSz cx="12436475" cy="6994525"/>
  <p:notesSz cx="6858000" cy="9144000"/>
  <p:custDataLst>
    <p:tags r:id="rId75"/>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830"/>
            <p14:sldId id="1831"/>
            <p14:sldId id="1803"/>
            <p14:sldId id="1243"/>
            <p14:sldId id="1354"/>
            <p14:sldId id="1351"/>
            <p14:sldId id="1347"/>
            <p14:sldId id="1391"/>
            <p14:sldId id="1400"/>
          </p14:sldIdLst>
        </p14:section>
        <p14:section name="Main Section" id="{DBA7CB84-7B66-4E24-AC1A-2003CF831DC5}">
          <p14:sldIdLst>
            <p14:sldId id="1370"/>
            <p14:sldId id="1840"/>
            <p14:sldId id="1839"/>
            <p14:sldId id="1368"/>
            <p14:sldId id="1841"/>
            <p14:sldId id="1344"/>
            <p14:sldId id="1393"/>
            <p14:sldId id="1343"/>
            <p14:sldId id="1837"/>
            <p14:sldId id="1385"/>
            <p14:sldId id="1838"/>
            <p14:sldId id="1339"/>
            <p14:sldId id="1366"/>
            <p14:sldId id="1348"/>
            <p14:sldId id="1396"/>
            <p14:sldId id="1394"/>
            <p14:sldId id="1395"/>
            <p14:sldId id="1365"/>
            <p14:sldId id="1364"/>
            <p14:sldId id="1345"/>
            <p14:sldId id="1340"/>
            <p14:sldId id="1352"/>
            <p14:sldId id="1341"/>
            <p14:sldId id="1342"/>
            <p14:sldId id="1246"/>
            <p14:sldId id="1247"/>
            <p14:sldId id="1387"/>
            <p14:sldId id="1386"/>
          </p14:sldIdLst>
        </p14:section>
        <p14:section name="Assets" id="{F88AAAF1-4E1A-4617-A008-7545D21B710B}">
          <p14:sldIdLst>
            <p14:sldId id="1329"/>
            <p14:sldId id="1389"/>
            <p14:sldId id="1378"/>
            <p14:sldId id="1847"/>
            <p14:sldId id="1842"/>
            <p14:sldId id="1836"/>
            <p14:sldId id="1845"/>
            <p14:sldId id="1846"/>
            <p14:sldId id="1844"/>
            <p14:sldId id="1843"/>
            <p14:sldId id="1835"/>
            <p14:sldId id="1399"/>
            <p14:sldId id="1402"/>
            <p14:sldId id="1380"/>
            <p14:sldId id="1832"/>
            <p14:sldId id="1834"/>
            <p14:sldId id="1833"/>
            <p14:sldId id="1401"/>
          </p14:sldIdLst>
        </p14:section>
        <p14:section name="Icons" id="{093BB0AD-5FF5-4C67-BC7E-2517B76AC4A5}">
          <p14:sldIdLst>
            <p14:sldId id="791"/>
            <p14:sldId id="756"/>
            <p14:sldId id="794"/>
            <p14:sldId id="758"/>
            <p14:sldId id="781"/>
            <p14:sldId id="778"/>
            <p14:sldId id="780"/>
            <p14:sldId id="785"/>
            <p14:sldId id="786"/>
            <p14:sldId id="787"/>
            <p14:sldId id="788"/>
            <p14:sldId id="782"/>
            <p14:sldId id="790"/>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90717" autoAdjust="0"/>
  </p:normalViewPr>
  <p:slideViewPr>
    <p:cSldViewPr>
      <p:cViewPr varScale="1">
        <p:scale>
          <a:sx n="88" d="100"/>
          <a:sy n="88" d="100"/>
        </p:scale>
        <p:origin x="472" y="9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handoutMaster" Target="handoutMasters/handout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95000"/>
              </a:schemeClr>
            </a:solidFill>
          </c:spPr>
          <c:dPt>
            <c:idx val="0"/>
            <c:bubble3D val="0"/>
            <c:spPr>
              <a:solidFill>
                <a:schemeClr val="accent1"/>
              </a:solidFill>
            </c:spPr>
            <c:extLst>
              <c:ext xmlns:c16="http://schemas.microsoft.com/office/drawing/2014/chart" uri="{C3380CC4-5D6E-409C-BE32-E72D297353CC}">
                <c16:uniqueId val="{00000001-664E-40C4-B4D7-184F641FB7D6}"/>
              </c:ext>
            </c:extLst>
          </c:dPt>
          <c:dPt>
            <c:idx val="1"/>
            <c:bubble3D val="0"/>
            <c:spPr>
              <a:solidFill>
                <a:schemeClr val="bg2"/>
              </a:solidFill>
            </c:spPr>
            <c:extLst>
              <c:ext xmlns:c16="http://schemas.microsoft.com/office/drawing/2014/chart" uri="{C3380CC4-5D6E-409C-BE32-E72D297353CC}">
                <c16:uniqueId val="{00000003-664E-40C4-B4D7-184F641FB7D6}"/>
              </c:ext>
            </c:extLst>
          </c:dPt>
          <c:dPt>
            <c:idx val="2"/>
            <c:bubble3D val="0"/>
            <c:extLst>
              <c:ext xmlns:c16="http://schemas.microsoft.com/office/drawing/2014/chart" uri="{C3380CC4-5D6E-409C-BE32-E72D297353CC}">
                <c16:uniqueId val="{00000004-664E-40C4-B4D7-184F641FB7D6}"/>
              </c:ext>
            </c:extLst>
          </c:dPt>
          <c:dPt>
            <c:idx val="3"/>
            <c:bubble3D val="0"/>
            <c:extLst>
              <c:ext xmlns:c16="http://schemas.microsoft.com/office/drawing/2014/chart" uri="{C3380CC4-5D6E-409C-BE32-E72D297353CC}">
                <c16:uniqueId val="{00000005-664E-40C4-B4D7-184F641FB7D6}"/>
              </c:ext>
            </c:extLst>
          </c:dPt>
          <c:cat>
            <c:strRef>
              <c:f>Sheet1!$A$2:$A$3</c:f>
              <c:strCache>
                <c:ptCount val="2"/>
                <c:pt idx="0">
                  <c:v>1st Qtr</c:v>
                </c:pt>
                <c:pt idx="1">
                  <c:v>2nd Qtr</c:v>
                </c:pt>
              </c:strCache>
            </c:strRef>
          </c:cat>
          <c:val>
            <c:numRef>
              <c:f>Sheet1!$B$2:$B$3</c:f>
              <c:numCache>
                <c:formatCode>General</c:formatCode>
                <c:ptCount val="2"/>
                <c:pt idx="0">
                  <c:v>63</c:v>
                </c:pt>
                <c:pt idx="1">
                  <c:v>37</c:v>
                </c:pt>
              </c:numCache>
            </c:numRef>
          </c:val>
          <c:extLst>
            <c:ext xmlns:c16="http://schemas.microsoft.com/office/drawing/2014/chart" uri="{C3380CC4-5D6E-409C-BE32-E72D297353CC}">
              <c16:uniqueId val="{00000006-664E-40C4-B4D7-184F641FB7D6}"/>
            </c:ext>
          </c:extLst>
        </c:ser>
        <c:dLbls>
          <c:showLegendKey val="0"/>
          <c:showVal val="0"/>
          <c:showCatName val="0"/>
          <c:showSerName val="0"/>
          <c:showPercent val="0"/>
          <c:showBubbleSize val="0"/>
          <c:showLeaderLines val="1"/>
        </c:dLbls>
        <c:firstSliceAng val="0"/>
        <c:holeSize val="78"/>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Sales</c:v>
                </c:pt>
              </c:strCache>
            </c:strRef>
          </c:tx>
          <c:spPr>
            <a:solidFill>
              <a:schemeClr val="tx2"/>
            </a:solidFill>
          </c:spPr>
          <c:invertIfNegative val="0"/>
          <c:dPt>
            <c:idx val="0"/>
            <c:invertIfNegative val="0"/>
            <c:bubble3D val="0"/>
            <c:extLst>
              <c:ext xmlns:c16="http://schemas.microsoft.com/office/drawing/2014/chart" uri="{C3380CC4-5D6E-409C-BE32-E72D297353CC}">
                <c16:uniqueId val="{00000000-209F-4B25-8C98-6770F21F2031}"/>
              </c:ext>
            </c:extLst>
          </c:dPt>
          <c:dPt>
            <c:idx val="1"/>
            <c:invertIfNegative val="0"/>
            <c:bubble3D val="0"/>
            <c:extLst>
              <c:ext xmlns:c16="http://schemas.microsoft.com/office/drawing/2014/chart" uri="{C3380CC4-5D6E-409C-BE32-E72D297353CC}">
                <c16:uniqueId val="{00000001-209F-4B25-8C98-6770F21F2031}"/>
              </c:ext>
            </c:extLst>
          </c:dPt>
          <c:dPt>
            <c:idx val="2"/>
            <c:invertIfNegative val="0"/>
            <c:bubble3D val="0"/>
            <c:extLst>
              <c:ext xmlns:c16="http://schemas.microsoft.com/office/drawing/2014/chart" uri="{C3380CC4-5D6E-409C-BE32-E72D297353CC}">
                <c16:uniqueId val="{00000002-209F-4B25-8C98-6770F21F2031}"/>
              </c:ext>
            </c:extLst>
          </c:dPt>
          <c:dPt>
            <c:idx val="3"/>
            <c:invertIfNegative val="0"/>
            <c:bubble3D val="0"/>
            <c:extLst>
              <c:ext xmlns:c16="http://schemas.microsoft.com/office/drawing/2014/chart" uri="{C3380CC4-5D6E-409C-BE32-E72D297353CC}">
                <c16:uniqueId val="{00000003-209F-4B25-8C98-6770F21F203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43</c:v>
                </c:pt>
                <c:pt idx="1">
                  <c:v>13</c:v>
                </c:pt>
                <c:pt idx="2">
                  <c:v>9</c:v>
                </c:pt>
                <c:pt idx="3">
                  <c:v>7</c:v>
                </c:pt>
              </c:numCache>
            </c:numRef>
          </c:val>
          <c:extLst>
            <c:ext xmlns:c16="http://schemas.microsoft.com/office/drawing/2014/chart" uri="{C3380CC4-5D6E-409C-BE32-E72D297353CC}">
              <c16:uniqueId val="{00000004-209F-4B25-8C98-6770F21F2031}"/>
            </c:ext>
          </c:extLst>
        </c:ser>
        <c:ser>
          <c:idx val="1"/>
          <c:order val="1"/>
          <c:tx>
            <c:strRef>
              <c:f>Sheet1!$C$1</c:f>
              <c:strCache>
                <c:ptCount val="1"/>
                <c:pt idx="0">
                  <c:v>Column1</c:v>
                </c:pt>
              </c:strCache>
            </c:strRef>
          </c:tx>
          <c:spPr>
            <a:solidFill>
              <a:schemeClr val="accent1"/>
            </a:solidFill>
          </c:spPr>
          <c:invertIfNegative val="0"/>
          <c:cat>
            <c:strRef>
              <c:f>Sheet1!$A$2:$A$5</c:f>
              <c:strCache>
                <c:ptCount val="4"/>
                <c:pt idx="0">
                  <c:v>1st Qtr</c:v>
                </c:pt>
                <c:pt idx="1">
                  <c:v>2nd Qtr</c:v>
                </c:pt>
                <c:pt idx="2">
                  <c:v>3rd Qtr</c:v>
                </c:pt>
                <c:pt idx="3">
                  <c:v>4th Qtr</c:v>
                </c:pt>
              </c:strCache>
            </c:strRef>
          </c:cat>
          <c:val>
            <c:numRef>
              <c:f>Sheet1!$C$2:$C$5</c:f>
              <c:numCache>
                <c:formatCode>General</c:formatCode>
                <c:ptCount val="4"/>
                <c:pt idx="0">
                  <c:v>60</c:v>
                </c:pt>
                <c:pt idx="1">
                  <c:v>20</c:v>
                </c:pt>
                <c:pt idx="2">
                  <c:v>13</c:v>
                </c:pt>
                <c:pt idx="3">
                  <c:v>5</c:v>
                </c:pt>
              </c:numCache>
            </c:numRef>
          </c:val>
          <c:extLst>
            <c:ext xmlns:c16="http://schemas.microsoft.com/office/drawing/2014/chart" uri="{C3380CC4-5D6E-409C-BE32-E72D297353CC}">
              <c16:uniqueId val="{00000005-209F-4B25-8C98-6770F21F2031}"/>
            </c:ext>
          </c:extLst>
        </c:ser>
        <c:ser>
          <c:idx val="2"/>
          <c:order val="2"/>
          <c:tx>
            <c:strRef>
              <c:f>Sheet1!$D$1</c:f>
              <c:strCache>
                <c:ptCount val="1"/>
                <c:pt idx="0">
                  <c:v>Column2</c:v>
                </c:pt>
              </c:strCache>
            </c:strRef>
          </c:tx>
          <c:spPr>
            <a:solidFill>
              <a:schemeClr val="accent2"/>
            </a:solidFill>
          </c:spPr>
          <c:invertIfNegative val="0"/>
          <c:cat>
            <c:strRef>
              <c:f>Sheet1!$A$2:$A$5</c:f>
              <c:strCache>
                <c:ptCount val="4"/>
                <c:pt idx="0">
                  <c:v>1st Qtr</c:v>
                </c:pt>
                <c:pt idx="1">
                  <c:v>2nd Qtr</c:v>
                </c:pt>
                <c:pt idx="2">
                  <c:v>3rd Qtr</c:v>
                </c:pt>
                <c:pt idx="3">
                  <c:v>4th Qtr</c:v>
                </c:pt>
              </c:strCache>
            </c:strRef>
          </c:cat>
          <c:val>
            <c:numRef>
              <c:f>Sheet1!$D$2:$D$5</c:f>
              <c:numCache>
                <c:formatCode>General</c:formatCode>
                <c:ptCount val="4"/>
                <c:pt idx="0">
                  <c:v>65</c:v>
                </c:pt>
                <c:pt idx="1">
                  <c:v>32</c:v>
                </c:pt>
                <c:pt idx="2">
                  <c:v>15</c:v>
                </c:pt>
                <c:pt idx="3">
                  <c:v>8</c:v>
                </c:pt>
              </c:numCache>
            </c:numRef>
          </c:val>
          <c:extLst>
            <c:ext xmlns:c16="http://schemas.microsoft.com/office/drawing/2014/chart" uri="{C3380CC4-5D6E-409C-BE32-E72D297353CC}">
              <c16:uniqueId val="{00000006-209F-4B25-8C98-6770F21F2031}"/>
            </c:ext>
          </c:extLst>
        </c:ser>
        <c:dLbls>
          <c:showLegendKey val="0"/>
          <c:showVal val="0"/>
          <c:showCatName val="0"/>
          <c:showSerName val="0"/>
          <c:showPercent val="0"/>
          <c:showBubbleSize val="0"/>
        </c:dLbls>
        <c:gapWidth val="167"/>
        <c:axId val="507608448"/>
        <c:axId val="507607272"/>
      </c:barChart>
      <c:catAx>
        <c:axId val="507608448"/>
        <c:scaling>
          <c:orientation val="minMax"/>
        </c:scaling>
        <c:delete val="0"/>
        <c:axPos val="b"/>
        <c:numFmt formatCode="General" sourceLinked="0"/>
        <c:majorTickMark val="none"/>
        <c:minorTickMark val="none"/>
        <c:tickLblPos val="nextTo"/>
        <c:spPr>
          <a:ln>
            <a:solidFill>
              <a:schemeClr val="bg1">
                <a:lumMod val="65000"/>
              </a:schemeClr>
            </a:solidFill>
          </a:ln>
        </c:spPr>
        <c:txPr>
          <a:bodyPr/>
          <a:lstStyle/>
          <a:p>
            <a:pPr>
              <a:defRPr sz="1600">
                <a:solidFill>
                  <a:schemeClr val="tx1">
                    <a:alpha val="99000"/>
                  </a:schemeClr>
                </a:solidFill>
              </a:defRPr>
            </a:pPr>
            <a:endParaRPr lang="en-US"/>
          </a:p>
        </c:txPr>
        <c:crossAx val="507607272"/>
        <c:crosses val="autoZero"/>
        <c:auto val="1"/>
        <c:lblAlgn val="ctr"/>
        <c:lblOffset val="100"/>
        <c:noMultiLvlLbl val="0"/>
      </c:catAx>
      <c:valAx>
        <c:axId val="507607272"/>
        <c:scaling>
          <c:orientation val="minMax"/>
        </c:scaling>
        <c:delete val="1"/>
        <c:axPos val="l"/>
        <c:numFmt formatCode="General" sourceLinked="1"/>
        <c:majorTickMark val="none"/>
        <c:minorTickMark val="none"/>
        <c:tickLblPos val="nextTo"/>
        <c:crossAx val="50760844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manualLayout>
          <c:layoutTarget val="inner"/>
          <c:xMode val="edge"/>
          <c:yMode val="edge"/>
          <c:x val="4.8166488038599284E-2"/>
          <c:y val="4.7175935019441298E-2"/>
          <c:w val="0.785676802811766"/>
          <c:h val="0.84667821118681574"/>
        </c:manualLayout>
      </c:layout>
      <c:areaChart>
        <c:grouping val="stacked"/>
        <c:varyColors val="0"/>
        <c:ser>
          <c:idx val="0"/>
          <c:order val="0"/>
          <c:tx>
            <c:strRef>
              <c:f>Sheet1!$B$1</c:f>
              <c:strCache>
                <c:ptCount val="1"/>
                <c:pt idx="0">
                  <c:v>Series 1</c:v>
                </c:pt>
              </c:strCache>
            </c:strRef>
          </c:tx>
          <c:spPr>
            <a:solidFill>
              <a:schemeClr val="bg2"/>
            </a:solidFill>
            <a:ln>
              <a:noFill/>
            </a:ln>
          </c:spPr>
          <c:cat>
            <c:strRef>
              <c:f>Sheet1!$A$2:$A$5</c:f>
              <c:strCache>
                <c:ptCount val="4"/>
                <c:pt idx="0">
                  <c:v>Data &amp;AI</c:v>
                </c:pt>
                <c:pt idx="1">
                  <c:v>Field</c:v>
                </c:pt>
                <c:pt idx="2">
                  <c:v>Category 3</c:v>
                </c:pt>
                <c:pt idx="3">
                  <c:v>Category 4</c:v>
                </c:pt>
              </c:strCache>
            </c:strRef>
          </c:cat>
          <c:val>
            <c:numRef>
              <c:f>Sheet1!$B$2:$B$5</c:f>
              <c:numCache>
                <c:formatCode>General</c:formatCode>
                <c:ptCount val="4"/>
                <c:pt idx="0">
                  <c:v>0.5</c:v>
                </c:pt>
                <c:pt idx="1">
                  <c:v>1</c:v>
                </c:pt>
                <c:pt idx="2">
                  <c:v>2</c:v>
                </c:pt>
                <c:pt idx="3">
                  <c:v>3</c:v>
                </c:pt>
              </c:numCache>
            </c:numRef>
          </c:val>
          <c:extLst>
            <c:ext xmlns:c16="http://schemas.microsoft.com/office/drawing/2014/chart" uri="{C3380CC4-5D6E-409C-BE32-E72D297353CC}">
              <c16:uniqueId val="{00000000-0CBF-4D6D-A71F-80AEC7E60A8D}"/>
            </c:ext>
          </c:extLst>
        </c:ser>
        <c:ser>
          <c:idx val="1"/>
          <c:order val="1"/>
          <c:tx>
            <c:strRef>
              <c:f>Sheet1!$C$1</c:f>
              <c:strCache>
                <c:ptCount val="1"/>
                <c:pt idx="0">
                  <c:v>Series 2</c:v>
                </c:pt>
              </c:strCache>
            </c:strRef>
          </c:tx>
          <c:spPr>
            <a:solidFill>
              <a:schemeClr val="accent2"/>
            </a:solidFill>
            <a:ln>
              <a:noFill/>
            </a:ln>
          </c:spPr>
          <c:cat>
            <c:strRef>
              <c:f>Sheet1!$A$2:$A$5</c:f>
              <c:strCache>
                <c:ptCount val="4"/>
                <c:pt idx="0">
                  <c:v>Data &amp;AI</c:v>
                </c:pt>
                <c:pt idx="1">
                  <c:v>Field</c:v>
                </c:pt>
                <c:pt idx="2">
                  <c:v>Category 3</c:v>
                </c:pt>
                <c:pt idx="3">
                  <c:v>Category 4</c:v>
                </c:pt>
              </c:strCache>
            </c:strRef>
          </c:cat>
          <c:val>
            <c:numRef>
              <c:f>Sheet1!$C$2:$C$5</c:f>
              <c:numCache>
                <c:formatCode>General</c:formatCode>
                <c:ptCount val="4"/>
                <c:pt idx="0">
                  <c:v>0.5</c:v>
                </c:pt>
                <c:pt idx="1">
                  <c:v>1</c:v>
                </c:pt>
                <c:pt idx="2">
                  <c:v>0.5</c:v>
                </c:pt>
                <c:pt idx="3">
                  <c:v>1</c:v>
                </c:pt>
              </c:numCache>
            </c:numRef>
          </c:val>
          <c:extLst>
            <c:ext xmlns:c16="http://schemas.microsoft.com/office/drawing/2014/chart" uri="{C3380CC4-5D6E-409C-BE32-E72D297353CC}">
              <c16:uniqueId val="{00000001-0CBF-4D6D-A71F-80AEC7E60A8D}"/>
            </c:ext>
          </c:extLst>
        </c:ser>
        <c:ser>
          <c:idx val="2"/>
          <c:order val="2"/>
          <c:tx>
            <c:strRef>
              <c:f>Sheet1!$D$1</c:f>
              <c:strCache>
                <c:ptCount val="1"/>
                <c:pt idx="0">
                  <c:v>Series 3</c:v>
                </c:pt>
              </c:strCache>
            </c:strRef>
          </c:tx>
          <c:spPr>
            <a:solidFill>
              <a:schemeClr val="tx2"/>
            </a:solidFill>
            <a:ln>
              <a:noFill/>
            </a:ln>
          </c:spPr>
          <c:cat>
            <c:strRef>
              <c:f>Sheet1!$A$2:$A$5</c:f>
              <c:strCache>
                <c:ptCount val="4"/>
                <c:pt idx="0">
                  <c:v>Data &amp;AI</c:v>
                </c:pt>
                <c:pt idx="1">
                  <c:v>Field</c:v>
                </c:pt>
                <c:pt idx="2">
                  <c:v>Category 3</c:v>
                </c:pt>
                <c:pt idx="3">
                  <c:v>Category 4</c:v>
                </c:pt>
              </c:strCache>
            </c:strRef>
          </c:cat>
          <c:val>
            <c:numRef>
              <c:f>Sheet1!$D$2:$D$5</c:f>
              <c:numCache>
                <c:formatCode>General</c:formatCode>
                <c:ptCount val="4"/>
                <c:pt idx="0">
                  <c:v>0.7</c:v>
                </c:pt>
                <c:pt idx="1">
                  <c:v>0.8</c:v>
                </c:pt>
                <c:pt idx="2">
                  <c:v>0.8</c:v>
                </c:pt>
                <c:pt idx="3">
                  <c:v>1</c:v>
                </c:pt>
              </c:numCache>
            </c:numRef>
          </c:val>
          <c:extLst>
            <c:ext xmlns:c16="http://schemas.microsoft.com/office/drawing/2014/chart" uri="{C3380CC4-5D6E-409C-BE32-E72D297353CC}">
              <c16:uniqueId val="{00000002-0CBF-4D6D-A71F-80AEC7E60A8D}"/>
            </c:ext>
          </c:extLst>
        </c:ser>
        <c:ser>
          <c:idx val="3"/>
          <c:order val="3"/>
          <c:tx>
            <c:strRef>
              <c:f>Sheet1!$E$1</c:f>
              <c:strCache>
                <c:ptCount val="1"/>
                <c:pt idx="0">
                  <c:v>Series 4</c:v>
                </c:pt>
              </c:strCache>
            </c:strRef>
          </c:tx>
          <c:spPr>
            <a:solidFill>
              <a:schemeClr val="accent1"/>
            </a:solidFill>
            <a:ln w="25400">
              <a:noFill/>
            </a:ln>
          </c:spPr>
          <c:cat>
            <c:strRef>
              <c:f>Sheet1!$A$2:$A$5</c:f>
              <c:strCache>
                <c:ptCount val="4"/>
                <c:pt idx="0">
                  <c:v>Data &amp;AI</c:v>
                </c:pt>
                <c:pt idx="1">
                  <c:v>Field</c:v>
                </c:pt>
                <c:pt idx="2">
                  <c:v>Category 3</c:v>
                </c:pt>
                <c:pt idx="3">
                  <c:v>Category 4</c:v>
                </c:pt>
              </c:strCache>
            </c:strRef>
          </c:cat>
          <c:val>
            <c:numRef>
              <c:f>Sheet1!$E$2:$E$5</c:f>
              <c:numCache>
                <c:formatCode>General</c:formatCode>
                <c:ptCount val="4"/>
                <c:pt idx="0">
                  <c:v>0.5</c:v>
                </c:pt>
                <c:pt idx="1">
                  <c:v>0.3</c:v>
                </c:pt>
                <c:pt idx="2">
                  <c:v>0.5</c:v>
                </c:pt>
                <c:pt idx="3">
                  <c:v>0.7</c:v>
                </c:pt>
              </c:numCache>
            </c:numRef>
          </c:val>
          <c:extLst>
            <c:ext xmlns:c16="http://schemas.microsoft.com/office/drawing/2014/chart" uri="{C3380CC4-5D6E-409C-BE32-E72D297353CC}">
              <c16:uniqueId val="{00000003-0CBF-4D6D-A71F-80AEC7E60A8D}"/>
            </c:ext>
          </c:extLst>
        </c:ser>
        <c:dLbls>
          <c:showLegendKey val="0"/>
          <c:showVal val="0"/>
          <c:showCatName val="0"/>
          <c:showSerName val="0"/>
          <c:showPercent val="0"/>
          <c:showBubbleSize val="0"/>
        </c:dLbls>
        <c:axId val="507604920"/>
        <c:axId val="507606880"/>
      </c:areaChart>
      <c:catAx>
        <c:axId val="507604920"/>
        <c:scaling>
          <c:orientation val="minMax"/>
        </c:scaling>
        <c:delete val="0"/>
        <c:axPos val="b"/>
        <c:numFmt formatCode="General" sourceLinked="0"/>
        <c:majorTickMark val="out"/>
        <c:minorTickMark val="none"/>
        <c:tickLblPos val="nextTo"/>
        <c:spPr>
          <a:ln>
            <a:solidFill>
              <a:schemeClr val="bg2"/>
            </a:solidFill>
          </a:ln>
        </c:spPr>
        <c:txPr>
          <a:bodyPr/>
          <a:lstStyle/>
          <a:p>
            <a:pPr>
              <a:defRPr sz="1400">
                <a:solidFill>
                  <a:schemeClr val="tx1"/>
                </a:solidFill>
                <a:latin typeface="+mj-lt"/>
              </a:defRPr>
            </a:pPr>
            <a:endParaRPr lang="en-US"/>
          </a:p>
        </c:txPr>
        <c:crossAx val="507606880"/>
        <c:crosses val="autoZero"/>
        <c:auto val="1"/>
        <c:lblAlgn val="ctr"/>
        <c:lblOffset val="100"/>
        <c:noMultiLvlLbl val="0"/>
      </c:catAx>
      <c:valAx>
        <c:axId val="507606880"/>
        <c:scaling>
          <c:orientation val="minMax"/>
        </c:scaling>
        <c:delete val="0"/>
        <c:axPos val="l"/>
        <c:majorGridlines>
          <c:spPr>
            <a:ln>
              <a:solidFill>
                <a:schemeClr val="bg1">
                  <a:lumMod val="85000"/>
                </a:schemeClr>
              </a:solidFill>
            </a:ln>
          </c:spPr>
        </c:majorGridlines>
        <c:numFmt formatCode="General" sourceLinked="1"/>
        <c:majorTickMark val="out"/>
        <c:minorTickMark val="none"/>
        <c:tickLblPos val="nextTo"/>
        <c:spPr>
          <a:ln>
            <a:noFill/>
          </a:ln>
        </c:spPr>
        <c:txPr>
          <a:bodyPr/>
          <a:lstStyle/>
          <a:p>
            <a:pPr>
              <a:defRPr sz="1400">
                <a:solidFill>
                  <a:schemeClr val="tx1"/>
                </a:solidFill>
              </a:defRPr>
            </a:pPr>
            <a:endParaRPr lang="en-US"/>
          </a:p>
        </c:txPr>
        <c:crossAx val="507604920"/>
        <c:crosses val="autoZero"/>
        <c:crossBetween val="midCat"/>
      </c:valAx>
      <c:spPr>
        <a:noFill/>
        <a:ln>
          <a:noFill/>
        </a:ln>
      </c:spPr>
    </c:plotArea>
    <c:legend>
      <c:legendPos val="r"/>
      <c:layout>
        <c:manualLayout>
          <c:xMode val="edge"/>
          <c:yMode val="edge"/>
          <c:x val="0.86855582049647084"/>
          <c:y val="0.34351576188430266"/>
          <c:w val="7.5932948837196659E-2"/>
          <c:h val="0.29480470467301306"/>
        </c:manualLayout>
      </c:layout>
      <c:overlay val="0"/>
      <c:spPr>
        <a:ln>
          <a:noFill/>
        </a:ln>
      </c:spPr>
      <c:txPr>
        <a:bodyPr/>
        <a:lstStyle/>
        <a:p>
          <a:pPr>
            <a:defRPr sz="1400">
              <a:solidFill>
                <a:schemeClr val="tx1"/>
              </a:solidFill>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3/27/2020 9:56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3/27/2020 9:55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65229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06416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10876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03404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63025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21</a:t>
            </a:fld>
            <a:endParaRPr lang="en-US"/>
          </a:p>
        </p:txBody>
      </p:sp>
    </p:spTree>
    <p:extLst>
      <p:ext uri="{BB962C8B-B14F-4D97-AF65-F5344CB8AC3E}">
        <p14:creationId xmlns:p14="http://schemas.microsoft.com/office/powerpoint/2010/main" val="3320934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7588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4035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38015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25912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CB5568C-11AE-48B7-9B16-C02677ED33D1}"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3193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9788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90125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02916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50265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230618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0642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99016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A48DDB6F-2ACB-4D85-85EB-7238383AEC72}" type="datetime8">
              <a:rPr lang="en-US" smtClean="0"/>
              <a:t>3/27/2020 9:55 AM</a:t>
            </a:fld>
            <a:endParaRPr lang="en-US" dirty="0"/>
          </a:p>
        </p:txBody>
      </p:sp>
      <p:sp>
        <p:nvSpPr>
          <p:cNvPr id="5" name="Header Placeholder 4"/>
          <p:cNvSpPr>
            <a:spLocks noGrp="1"/>
          </p:cNvSpPr>
          <p:nvPr>
            <p:ph type="hdr" sz="quarter" idx="15"/>
          </p:nvPr>
        </p:nvSpPr>
        <p:spPr/>
        <p:txBody>
          <a:bodyPr/>
          <a:lstStyle/>
          <a:p>
            <a:endParaRPr lang="en-US" dirty="0"/>
          </a:p>
        </p:txBody>
      </p:sp>
      <p:sp>
        <p:nvSpPr>
          <p:cNvPr id="7" name="Footer Placeholder 6"/>
          <p:cNvSpPr>
            <a:spLocks noGrp="1"/>
          </p:cNvSpPr>
          <p:nvPr>
            <p:ph type="ftr" sz="quarter" idx="16"/>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77095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981314-C869-4917-AF2F-122EFF85052F}" type="datetime8">
              <a:rPr lang="en-US" smtClean="0">
                <a:solidFill>
                  <a:prstClr val="black"/>
                </a:solidFill>
              </a:rPr>
              <a:t>3/27/2020 9:55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4925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33810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3/27/2020 9:55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59022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CB5568C-11AE-48B7-9B16-C02677ED33D1}"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3193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CB5568C-11AE-48B7-9B16-C02677ED33D1}"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3193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554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0991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3/27/2020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03375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microsoft.sharepoint.com/teams/MediaAcquisition/Pages/ContactUs.aspx" TargetMode="External"/><Relationship Id="rId7" Type="http://schemas.openxmlformats.org/officeDocument/2006/relationships/hyperlink" Target="https://microsoft.sharepoint.com/sites/lcaweb/home" TargetMode="External"/><Relationship Id="rId2" Type="http://schemas.openxmlformats.org/officeDocument/2006/relationships/slideLayout" Target="../slideLayouts/slideLayout9.xml"/><Relationship Id="rId1" Type="http://schemas.openxmlformats.org/officeDocument/2006/relationships/tags" Target="../tags/tag38.xml"/><Relationship Id="rId6" Type="http://schemas.openxmlformats.org/officeDocument/2006/relationships/hyperlink" Target="https://microsoft.sharepoint.com/sites/LCAWeb/Home/Copyrights-Trademarks-and-Patents/Copyrights/Third-Party-Content/Using-Content" TargetMode="External"/><Relationship Id="rId5" Type="http://schemas.openxmlformats.org/officeDocument/2006/relationships/hyperlink" Target="http://aka.ms/LicensingRequest" TargetMode="External"/><Relationship Id="rId4" Type="http://schemas.openxmlformats.org/officeDocument/2006/relationships/hyperlink" Target="mailto:MuSoVidAcq@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5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tags" Target="../tags/tag5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56.xml"/></Relationships>
</file>

<file path=ppt/slides/_rels/slide2.xml.rels><?xml version="1.0" encoding="UTF-8" standalone="yes"?>
<Relationships xmlns="http://schemas.openxmlformats.org/package/2006/relationships"><Relationship Id="rId8" Type="http://schemas.openxmlformats.org/officeDocument/2006/relationships/hyperlink" Target="https://microsoft.sharepoint.com/teams/MediaAcquisition/Pages/knowledgeBase.aspx" TargetMode="External"/><Relationship Id="rId3" Type="http://schemas.openxmlformats.org/officeDocument/2006/relationships/hyperlink" Target="https://microsoft.sharepoint.com/teams/BrandCentral/" TargetMode="External"/><Relationship Id="rId7" Type="http://schemas.openxmlformats.org/officeDocument/2006/relationships/hyperlink" Target="https://microsoft.sharepoint.com/teams/BrandCentral/Pages/Presentations.aspx" TargetMode="External"/><Relationship Id="rId2" Type="http://schemas.openxmlformats.org/officeDocument/2006/relationships/slideLayout" Target="../slideLayouts/slideLayout9.xml"/><Relationship Id="rId1" Type="http://schemas.openxmlformats.org/officeDocument/2006/relationships/tags" Target="../tags/tag39.xml"/><Relationship Id="rId6" Type="http://schemas.openxmlformats.org/officeDocument/2006/relationships/hyperlink" Target="https://www.featureddevices.com/" TargetMode="External"/><Relationship Id="rId5" Type="http://schemas.openxmlformats.org/officeDocument/2006/relationships/hyperlink" Target="http://news.xbox.com/media/" TargetMode="External"/><Relationship Id="rId10" Type="http://schemas.openxmlformats.org/officeDocument/2006/relationships/hyperlink" Target="https://microsoft.sharepoint.com/sites/lcaweb/home" TargetMode="External"/><Relationship Id="rId4" Type="http://schemas.openxmlformats.org/officeDocument/2006/relationships/hyperlink" Target="http://www.microsoft.com/en-us/news" TargetMode="External"/><Relationship Id="rId9" Type="http://schemas.openxmlformats.org/officeDocument/2006/relationships/hyperlink" Target="http://www.gettyimages.com/creativeimages/royaltyfree"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5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6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6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6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65.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66.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40.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12.png"/><Relationship Id="rId4" Type="http://schemas.openxmlformats.org/officeDocument/2006/relationships/hyperlink" Target="http://www.paciellogroup.com/resources/contrastAnalyser"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68.xml"/><Relationship Id="rId4"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69.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70.xml"/><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9.xml"/><Relationship Id="rId1" Type="http://schemas.openxmlformats.org/officeDocument/2006/relationships/tags" Target="../tags/tag7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7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0.xml"/><Relationship Id="rId1" Type="http://schemas.openxmlformats.org/officeDocument/2006/relationships/tags" Target="../tags/tag7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2.xml"/><Relationship Id="rId1" Type="http://schemas.openxmlformats.org/officeDocument/2006/relationships/tags" Target="../tags/tag7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3.xml"/><Relationship Id="rId1" Type="http://schemas.openxmlformats.org/officeDocument/2006/relationships/tags" Target="../tags/tag7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76.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4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ags" Target="../tags/tag77.xml"/><Relationship Id="rId5" Type="http://schemas.openxmlformats.org/officeDocument/2006/relationships/image" Target="../media/image4.jpg"/><Relationship Id="rId4" Type="http://schemas.openxmlformats.org/officeDocument/2006/relationships/image" Target="../media/image2.jp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7.xml"/><Relationship Id="rId1" Type="http://schemas.openxmlformats.org/officeDocument/2006/relationships/tags" Target="../tags/tag78.xml"/><Relationship Id="rId6" Type="http://schemas.microsoft.com/office/2007/relationships/hdphoto" Target="../media/hdphoto2.wdp"/><Relationship Id="rId5" Type="http://schemas.openxmlformats.org/officeDocument/2006/relationships/image" Target="../media/image27.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Layout" Target="../slideLayouts/slideLayout13.xml"/><Relationship Id="rId1" Type="http://schemas.openxmlformats.org/officeDocument/2006/relationships/tags" Target="../tags/tag79.xml"/><Relationship Id="rId4" Type="http://schemas.openxmlformats.org/officeDocument/2006/relationships/image" Target="../media/image29.jp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ags" Target="../tags/tag80.xml"/><Relationship Id="rId5" Type="http://schemas.openxmlformats.org/officeDocument/2006/relationships/image" Target="../media/image31.jpeg"/><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7.xml"/><Relationship Id="rId1" Type="http://schemas.openxmlformats.org/officeDocument/2006/relationships/tags" Target="../tags/tag81.xm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slideLayout" Target="../slideLayouts/slideLayout27.xml"/><Relationship Id="rId1" Type="http://schemas.openxmlformats.org/officeDocument/2006/relationships/tags" Target="../tags/tag82.xml"/><Relationship Id="rId4" Type="http://schemas.openxmlformats.org/officeDocument/2006/relationships/image" Target="../media/image35.jpg"/></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7.xml"/><Relationship Id="rId1" Type="http://schemas.openxmlformats.org/officeDocument/2006/relationships/tags" Target="../tags/tag83.xml"/><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ags" Target="../tags/tag84.xml"/><Relationship Id="rId5" Type="http://schemas.openxmlformats.org/officeDocument/2006/relationships/image" Target="../media/image39.jpeg"/><Relationship Id="rId4" Type="http://schemas.openxmlformats.org/officeDocument/2006/relationships/image" Target="../media/image38.jpg"/></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7.xml"/><Relationship Id="rId1" Type="http://schemas.openxmlformats.org/officeDocument/2006/relationships/tags" Target="../tags/tag85.xml"/><Relationship Id="rId5" Type="http://schemas.openxmlformats.org/officeDocument/2006/relationships/image" Target="../media/image25.png"/><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7.xml"/><Relationship Id="rId1" Type="http://schemas.openxmlformats.org/officeDocument/2006/relationships/tags" Target="../tags/tag86.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7.xml"/><Relationship Id="rId1" Type="http://schemas.openxmlformats.org/officeDocument/2006/relationships/tags" Target="../tags/tag87.xml"/><Relationship Id="rId4" Type="http://schemas.openxmlformats.org/officeDocument/2006/relationships/image" Target="../media/image45.jpeg"/></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7.xml"/><Relationship Id="rId1" Type="http://schemas.openxmlformats.org/officeDocument/2006/relationships/tags" Target="../tags/tag88.xml"/><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7.xml"/><Relationship Id="rId1" Type="http://schemas.openxmlformats.org/officeDocument/2006/relationships/tags" Target="../tags/tag89.xml"/><Relationship Id="rId4" Type="http://schemas.openxmlformats.org/officeDocument/2006/relationships/image" Target="../media/image49.jpeg"/></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7.xml"/><Relationship Id="rId1" Type="http://schemas.openxmlformats.org/officeDocument/2006/relationships/tags" Target="../tags/tag90.xml"/><Relationship Id="rId4" Type="http://schemas.openxmlformats.org/officeDocument/2006/relationships/image" Target="../media/image51.jpeg"/></Relationships>
</file>

<file path=ppt/slides/_rels/slide5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27.xml"/><Relationship Id="rId1" Type="http://schemas.openxmlformats.org/officeDocument/2006/relationships/tags" Target="../tags/tag91.xml"/><Relationship Id="rId4" Type="http://schemas.openxmlformats.org/officeDocument/2006/relationships/image" Target="../media/image53.jpeg"/></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27.xml"/><Relationship Id="rId1" Type="http://schemas.openxmlformats.org/officeDocument/2006/relationships/tags" Target="../tags/tag92.xml"/><Relationship Id="rId4" Type="http://schemas.openxmlformats.org/officeDocument/2006/relationships/image" Target="../media/image55.jpe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5.xml"/><Relationship Id="rId1" Type="http://schemas.openxmlformats.org/officeDocument/2006/relationships/tags" Target="../tags/tag93.xml"/><Relationship Id="rId4" Type="http://schemas.openxmlformats.org/officeDocument/2006/relationships/image" Target="../media/image57.sv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9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95.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9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43.xml"/><Relationship Id="rId4" Type="http://schemas.openxmlformats.org/officeDocument/2006/relationships/image" Target="../media/image16.jp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9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98.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99.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00.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0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0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0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04.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0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4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6E4D-B944-4004-9079-E17A6AB7778B}"/>
              </a:ext>
            </a:extLst>
          </p:cNvPr>
          <p:cNvSpPr>
            <a:spLocks noGrp="1"/>
          </p:cNvSpPr>
          <p:nvPr>
            <p:ph type="title"/>
          </p:nvPr>
        </p:nvSpPr>
        <p:spPr/>
        <p:txBody>
          <a:bodyPr/>
          <a:lstStyle/>
          <a:p>
            <a:r>
              <a:rPr lang="en-US" dirty="0"/>
              <a:t>Attention: Please read</a:t>
            </a:r>
          </a:p>
        </p:txBody>
      </p:sp>
      <p:sp>
        <p:nvSpPr>
          <p:cNvPr id="3" name="Text Placeholder 2">
            <a:extLst>
              <a:ext uri="{FF2B5EF4-FFF2-40B4-BE49-F238E27FC236}">
                <a16:creationId xmlns:a16="http://schemas.microsoft.com/office/drawing/2014/main" id="{479383FE-F86D-49E7-91F6-8FDD6F7E48E2}"/>
              </a:ext>
            </a:extLst>
          </p:cNvPr>
          <p:cNvSpPr>
            <a:spLocks noGrp="1"/>
          </p:cNvSpPr>
          <p:nvPr>
            <p:ph type="body" sz="quarter" idx="10"/>
          </p:nvPr>
        </p:nvSpPr>
        <p:spPr>
          <a:xfrm>
            <a:off x="600856" y="1465288"/>
            <a:ext cx="10958655" cy="4106841"/>
          </a:xfrm>
        </p:spPr>
        <p:txBody>
          <a:bodyPr/>
          <a:lstStyle/>
          <a:p>
            <a:r>
              <a:rPr lang="en-US" dirty="0"/>
              <a:t>Photography and copyright infringement.</a:t>
            </a:r>
          </a:p>
          <a:p>
            <a:pPr marL="291436" indent="-291436">
              <a:buFont typeface="Arial" panose="020B0604020202020204" pitchFamily="34" charset="0"/>
              <a:buChar char="•"/>
            </a:pPr>
            <a:r>
              <a:rPr lang="en-US" sz="1632" dirty="0">
                <a:latin typeface="+mn-lt"/>
              </a:rPr>
              <a:t>Using imagery from movies, television, music and pop-culture is illegal, unless purchased, licensed or by express written consent from the owner. Please </a:t>
            </a:r>
            <a:r>
              <a:rPr lang="en-US" sz="1632" b="1" dirty="0">
                <a:latin typeface="+mn-lt"/>
              </a:rPr>
              <a:t>do not include unlicensed imagery </a:t>
            </a:r>
            <a:r>
              <a:rPr lang="en-US" sz="1632" dirty="0">
                <a:latin typeface="+mn-lt"/>
              </a:rPr>
              <a:t>in your presentation. </a:t>
            </a:r>
          </a:p>
          <a:p>
            <a:pPr marL="291436" indent="-291436">
              <a:buFont typeface="Arial" panose="020B0604020202020204" pitchFamily="34" charset="0"/>
              <a:buChar char="•"/>
            </a:pPr>
            <a:r>
              <a:rPr lang="en-US" sz="1632" dirty="0">
                <a:latin typeface="+mn-lt"/>
              </a:rPr>
              <a:t>If you have any questions regarding your imagery please contact </a:t>
            </a:r>
            <a:r>
              <a:rPr lang="en-US" sz="1632" dirty="0">
                <a:latin typeface="+mn-lt"/>
                <a:hlinkClick r:id="rId3"/>
              </a:rPr>
              <a:t>Media Acquisitions</a:t>
            </a:r>
            <a:r>
              <a:rPr lang="en-US" sz="1632" dirty="0">
                <a:latin typeface="+mn-lt"/>
              </a:rPr>
              <a:t> </a:t>
            </a:r>
          </a:p>
          <a:p>
            <a:pPr marL="291436" indent="-291436">
              <a:buFont typeface="Arial" panose="020B0604020202020204" pitchFamily="34" charset="0"/>
              <a:buChar char="•"/>
            </a:pPr>
            <a:r>
              <a:rPr lang="en-US" sz="1632" dirty="0">
                <a:latin typeface="+mn-lt"/>
              </a:rPr>
              <a:t>Music Sound Video Acquisitions: </a:t>
            </a:r>
            <a:r>
              <a:rPr lang="en-US" sz="1632" dirty="0">
                <a:latin typeface="+mn-lt"/>
                <a:hlinkClick r:id="rId4"/>
              </a:rPr>
              <a:t>MuSoVidAcq@microsoft.com</a:t>
            </a:r>
            <a:r>
              <a:rPr lang="en-US" sz="1632" dirty="0">
                <a:latin typeface="+mn-lt"/>
              </a:rPr>
              <a:t> </a:t>
            </a:r>
            <a:endParaRPr lang="en-US" sz="2040" dirty="0"/>
          </a:p>
          <a:p>
            <a:r>
              <a:rPr lang="en-US" dirty="0"/>
              <a:t>Respect intellectual property rights</a:t>
            </a:r>
          </a:p>
          <a:p>
            <a:pPr marL="291436" indent="-291436">
              <a:buFont typeface="Arial" panose="020B0604020202020204" pitchFamily="34" charset="0"/>
              <a:buChar char="•"/>
            </a:pPr>
            <a:r>
              <a:rPr lang="en-US" sz="1632" dirty="0">
                <a:latin typeface="+mn-lt"/>
              </a:rPr>
              <a:t>Microsoft has agreements in place with several stock providers. To license stock images and video, see </a:t>
            </a:r>
            <a:r>
              <a:rPr lang="en-US" sz="1632" dirty="0">
                <a:latin typeface="+mn-lt"/>
                <a:hlinkClick r:id="rId5"/>
              </a:rPr>
              <a:t>http://aka.ms/LicensingRequest</a:t>
            </a:r>
            <a:r>
              <a:rPr lang="en-US" sz="1632" dirty="0">
                <a:latin typeface="+mn-lt"/>
              </a:rPr>
              <a:t>.</a:t>
            </a:r>
          </a:p>
          <a:p>
            <a:pPr marL="291436" indent="-291436">
              <a:buFont typeface="Arial" panose="020B0604020202020204" pitchFamily="34" charset="0"/>
              <a:buChar char="•"/>
            </a:pPr>
            <a:r>
              <a:rPr lang="en-US" sz="1632" dirty="0">
                <a:latin typeface="+mn-lt"/>
              </a:rPr>
              <a:t>For other images, see </a:t>
            </a:r>
            <a:r>
              <a:rPr lang="en-US" sz="1632" dirty="0">
                <a:latin typeface="+mn-lt"/>
                <a:hlinkClick r:id="rId6"/>
              </a:rPr>
              <a:t>CELAweb</a:t>
            </a:r>
            <a:r>
              <a:rPr lang="en-US" sz="1632" dirty="0">
                <a:latin typeface="+mn-lt"/>
              </a:rPr>
              <a:t>.</a:t>
            </a:r>
          </a:p>
          <a:p>
            <a:pPr marL="291436" indent="-291436">
              <a:buFont typeface="Arial" panose="020B0604020202020204" pitchFamily="34" charset="0"/>
              <a:buChar char="•"/>
            </a:pPr>
            <a:r>
              <a:rPr lang="en-US" sz="1632" dirty="0">
                <a:latin typeface="+mn-lt"/>
              </a:rPr>
              <a:t>Avoid intellectual property theft: Do not use photos or graphics or music copied from the web in presentations. When in doubt, consult with </a:t>
            </a:r>
            <a:r>
              <a:rPr lang="en-US" sz="1632" dirty="0">
                <a:latin typeface="+mn-lt"/>
                <a:hlinkClick r:id="rId7"/>
              </a:rPr>
              <a:t>CELA</a:t>
            </a:r>
            <a:r>
              <a:rPr lang="en-US" sz="1632" dirty="0">
                <a:latin typeface="+mn-lt"/>
              </a:rPr>
              <a:t>.</a:t>
            </a:r>
          </a:p>
          <a:p>
            <a:endParaRPr lang="en-US" dirty="0"/>
          </a:p>
        </p:txBody>
      </p:sp>
      <p:sp>
        <p:nvSpPr>
          <p:cNvPr id="5" name="TextBox 4">
            <a:extLst>
              <a:ext uri="{FF2B5EF4-FFF2-40B4-BE49-F238E27FC236}">
                <a16:creationId xmlns:a16="http://schemas.microsoft.com/office/drawing/2014/main" id="{38BF30E2-4007-4A48-BB58-C1F2F5565D7E}"/>
              </a:ext>
            </a:extLst>
          </p:cNvPr>
          <p:cNvSpPr txBox="1"/>
          <p:nvPr/>
        </p:nvSpPr>
        <p:spPr>
          <a:xfrm>
            <a:off x="3900859" y="6528223"/>
            <a:ext cx="4634756" cy="192135"/>
          </a:xfrm>
          <a:prstGeom prst="rect">
            <a:avLst/>
          </a:prstGeom>
          <a:noFill/>
        </p:spPr>
        <p:txBody>
          <a:bodyPr wrap="square" lIns="0" tIns="0" rIns="0" bIns="0" rtlCol="0">
            <a:spAutoFit/>
          </a:bodyPr>
          <a:lstStyle/>
          <a:p>
            <a:pPr algn="ctr"/>
            <a:r>
              <a:rPr lang="en-US" sz="1224" dirty="0"/>
              <a:t>MICROSOFT CONFIDENTIAL – INTERNAL ONLY</a:t>
            </a:r>
          </a:p>
        </p:txBody>
      </p:sp>
    </p:spTree>
    <p:custDataLst>
      <p:tags r:id="rId1"/>
    </p:custDataLst>
    <p:extLst>
      <p:ext uri="{BB962C8B-B14F-4D97-AF65-F5344CB8AC3E}">
        <p14:creationId xmlns:p14="http://schemas.microsoft.com/office/powerpoint/2010/main" val="420370730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Event name or presentation title</a:t>
            </a:r>
          </a:p>
        </p:txBody>
      </p:sp>
      <p:sp>
        <p:nvSpPr>
          <p:cNvPr id="2" name="Text Placeholder 1"/>
          <p:cNvSpPr>
            <a:spLocks noGrp="1"/>
          </p:cNvSpPr>
          <p:nvPr>
            <p:ph type="body" sz="quarter" idx="12"/>
          </p:nvPr>
        </p:nvSpPr>
        <p:spPr/>
        <p:txBody>
          <a:bodyPr/>
          <a:lstStyle/>
          <a:p>
            <a:r>
              <a:rPr lang="en-US" dirty="0"/>
              <a:t>Speaker Name</a:t>
            </a:r>
          </a:p>
          <a:p>
            <a:r>
              <a:rPr lang="en-US" dirty="0"/>
              <a:t>Date</a:t>
            </a:r>
          </a:p>
        </p:txBody>
      </p:sp>
      <p:sp>
        <p:nvSpPr>
          <p:cNvPr id="6" name="TextBox 5">
            <a:extLst>
              <a:ext uri="{FF2B5EF4-FFF2-40B4-BE49-F238E27FC236}">
                <a16:creationId xmlns:a16="http://schemas.microsoft.com/office/drawing/2014/main" id="{4E3D0DF5-69E3-4F89-BACB-7E689C3F6F30}"/>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Title Slide Option #2</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669D-8F46-4A3A-ADBC-69DB4744BEF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6C31263-C2B9-4F03-97C5-EAF45E6F1C08}"/>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185614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Event name or presentation title</a:t>
            </a:r>
          </a:p>
        </p:txBody>
      </p:sp>
      <p:sp>
        <p:nvSpPr>
          <p:cNvPr id="2" name="Text Placeholder 1"/>
          <p:cNvSpPr>
            <a:spLocks noGrp="1"/>
          </p:cNvSpPr>
          <p:nvPr>
            <p:ph type="body" sz="quarter" idx="12"/>
          </p:nvPr>
        </p:nvSpPr>
        <p:spPr/>
        <p:txBody>
          <a:bodyPr/>
          <a:lstStyle/>
          <a:p>
            <a:r>
              <a:rPr lang="en-US" dirty="0"/>
              <a:t>Speaker Name</a:t>
            </a:r>
          </a:p>
          <a:p>
            <a:r>
              <a:rPr lang="en-US" dirty="0"/>
              <a:t>Date</a:t>
            </a:r>
          </a:p>
        </p:txBody>
      </p:sp>
      <p:sp>
        <p:nvSpPr>
          <p:cNvPr id="6" name="TextBox 5">
            <a:extLst>
              <a:ext uri="{FF2B5EF4-FFF2-40B4-BE49-F238E27FC236}">
                <a16:creationId xmlns:a16="http://schemas.microsoft.com/office/drawing/2014/main" id="{4E3D0DF5-69E3-4F89-BACB-7E689C3F6F30}"/>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Title Slide Option #2</a:t>
            </a:r>
          </a:p>
        </p:txBody>
      </p:sp>
    </p:spTree>
    <p:custDataLst>
      <p:tags r:id="rId1"/>
    </p:custDataLst>
    <p:extLst>
      <p:ext uri="{BB962C8B-B14F-4D97-AF65-F5344CB8AC3E}">
        <p14:creationId xmlns:p14="http://schemas.microsoft.com/office/powerpoint/2010/main" val="369639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5FC626-F6CD-49F3-94D0-BD1604D6B4E2}"/>
              </a:ext>
            </a:extLst>
          </p:cNvPr>
          <p:cNvSpPr>
            <a:spLocks noGrp="1"/>
          </p:cNvSpPr>
          <p:nvPr>
            <p:ph type="title"/>
          </p:nvPr>
        </p:nvSpPr>
        <p:spPr/>
        <p:txBody>
          <a:bodyPr/>
          <a:lstStyle/>
          <a:p>
            <a:r>
              <a:rPr lang="en-US" dirty="0"/>
              <a:t>Event name or presentation title</a:t>
            </a:r>
          </a:p>
        </p:txBody>
      </p:sp>
      <p:sp>
        <p:nvSpPr>
          <p:cNvPr id="2" name="Text Placeholder 1"/>
          <p:cNvSpPr>
            <a:spLocks noGrp="1"/>
          </p:cNvSpPr>
          <p:nvPr>
            <p:ph type="body" sz="quarter" idx="12"/>
          </p:nvPr>
        </p:nvSpPr>
        <p:spPr/>
        <p:txBody>
          <a:bodyPr/>
          <a:lstStyle/>
          <a:p>
            <a:r>
              <a:rPr lang="en-US" dirty="0"/>
              <a:t>Speaker name </a:t>
            </a:r>
          </a:p>
          <a:p>
            <a:r>
              <a:rPr lang="en-US" dirty="0"/>
              <a:t>Date</a:t>
            </a:r>
          </a:p>
        </p:txBody>
      </p:sp>
      <p:sp>
        <p:nvSpPr>
          <p:cNvPr id="4" name="TextBox 3">
            <a:extLst>
              <a:ext uri="{FF2B5EF4-FFF2-40B4-BE49-F238E27FC236}">
                <a16:creationId xmlns:a16="http://schemas.microsoft.com/office/drawing/2014/main" id="{6EE9D486-6320-486B-8FCE-FB83B5ED03AA}"/>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Title Slide Option #1</a:t>
            </a:r>
          </a:p>
        </p:txBody>
      </p:sp>
    </p:spTree>
    <p:custDataLst>
      <p:tags r:id="rId1"/>
    </p:custDataLst>
    <p:extLst>
      <p:ext uri="{BB962C8B-B14F-4D97-AF65-F5344CB8AC3E}">
        <p14:creationId xmlns:p14="http://schemas.microsoft.com/office/powerpoint/2010/main" val="5046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First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Second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Third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Fifth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sp>
        <p:nvSpPr>
          <p:cNvPr id="26" name="Content Placeholder 3">
            <a:extLst>
              <a:ext uri="{FF2B5EF4-FFF2-40B4-BE49-F238E27FC236}">
                <a16:creationId xmlns:a16="http://schemas.microsoft.com/office/drawing/2014/main" id="{F5D5AA38-8FC8-4914-B25A-81E352ABE1FC}"/>
              </a:ext>
            </a:extLst>
          </p:cNvPr>
          <p:cNvSpPr txBox="1">
            <a:spLocks/>
          </p:cNvSpPr>
          <p:nvPr/>
        </p:nvSpPr>
        <p:spPr>
          <a:xfrm>
            <a:off x="8347032"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6</a:t>
            </a:r>
            <a:r>
              <a:rPr lang="en-US" b="1" dirty="0"/>
              <a:t>  Sixth Agenda Item</a:t>
            </a:r>
          </a:p>
          <a:p>
            <a:pPr marL="287338" lvl="1" indent="0">
              <a:buNone/>
            </a:pPr>
            <a:r>
              <a:rPr lang="en-US" sz="1800" dirty="0">
                <a:solidFill>
                  <a:schemeClr val="tx1"/>
                </a:solidFill>
              </a:rPr>
              <a:t>Here we have an example of what the agenda item would look like.</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 sample 2</a:t>
            </a:r>
          </a:p>
        </p:txBody>
      </p:sp>
      <p:sp>
        <p:nvSpPr>
          <p:cNvPr id="4" name="Rectangle 3"/>
          <p:cNvSpPr/>
          <p:nvPr/>
        </p:nvSpPr>
        <p:spPr>
          <a:xfrm>
            <a:off x="584199" y="1439862"/>
            <a:ext cx="8589113" cy="845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pPr marL="0" lvl="1"/>
            <a:r>
              <a:rPr lang="en-US" sz="2800" dirty="0">
                <a:solidFill>
                  <a:schemeClr val="tx2">
                    <a:alpha val="99000"/>
                  </a:schemeClr>
                </a:solidFill>
                <a:latin typeface="+mj-lt"/>
              </a:rPr>
              <a:t>content</a:t>
            </a:r>
          </a:p>
        </p:txBody>
      </p:sp>
      <p:sp>
        <p:nvSpPr>
          <p:cNvPr id="5" name="Rectangle 4"/>
          <p:cNvSpPr/>
          <p:nvPr/>
        </p:nvSpPr>
        <p:spPr>
          <a:xfrm>
            <a:off x="584199" y="2351865"/>
            <a:ext cx="8589113" cy="845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r>
              <a:rPr lang="en-US" sz="2800">
                <a:solidFill>
                  <a:schemeClr val="tx2">
                    <a:alpha val="99000"/>
                  </a:schemeClr>
                </a:solidFill>
                <a:latin typeface="+mj-lt"/>
              </a:rPr>
              <a:t>content</a:t>
            </a:r>
          </a:p>
        </p:txBody>
      </p:sp>
      <p:sp>
        <p:nvSpPr>
          <p:cNvPr id="6" name="Rectangle 5"/>
          <p:cNvSpPr/>
          <p:nvPr/>
        </p:nvSpPr>
        <p:spPr>
          <a:xfrm>
            <a:off x="9257158" y="2351865"/>
            <a:ext cx="2641155" cy="845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a:solidFill>
                  <a:schemeClr val="bg1">
                    <a:alpha val="99000"/>
                  </a:schemeClr>
                </a:solidFill>
                <a:latin typeface="+mj-lt"/>
              </a:rPr>
              <a:t>time</a:t>
            </a:r>
            <a:endParaRPr lang="en-US" sz="2800" dirty="0">
              <a:solidFill>
                <a:schemeClr val="bg1">
                  <a:alpha val="99000"/>
                </a:schemeClr>
              </a:solidFill>
              <a:latin typeface="+mj-lt"/>
            </a:endParaRPr>
          </a:p>
        </p:txBody>
      </p:sp>
      <p:sp>
        <p:nvSpPr>
          <p:cNvPr id="7" name="Rectangle 6"/>
          <p:cNvSpPr/>
          <p:nvPr/>
        </p:nvSpPr>
        <p:spPr>
          <a:xfrm>
            <a:off x="584199" y="3263868"/>
            <a:ext cx="8589113" cy="845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r>
              <a:rPr lang="en-US" sz="2800">
                <a:solidFill>
                  <a:schemeClr val="tx2">
                    <a:alpha val="99000"/>
                  </a:schemeClr>
                </a:solidFill>
                <a:latin typeface="+mj-lt"/>
              </a:rPr>
              <a:t>content</a:t>
            </a:r>
          </a:p>
        </p:txBody>
      </p:sp>
      <p:sp>
        <p:nvSpPr>
          <p:cNvPr id="8" name="Rectangle 7"/>
          <p:cNvSpPr/>
          <p:nvPr/>
        </p:nvSpPr>
        <p:spPr>
          <a:xfrm>
            <a:off x="9257158" y="3263868"/>
            <a:ext cx="2641155" cy="845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a:solidFill>
                  <a:schemeClr val="bg1">
                    <a:alpha val="99000"/>
                  </a:schemeClr>
                </a:solidFill>
                <a:latin typeface="+mj-lt"/>
              </a:rPr>
              <a:t>time</a:t>
            </a:r>
            <a:endParaRPr lang="en-US" sz="2800" dirty="0">
              <a:solidFill>
                <a:schemeClr val="bg1">
                  <a:alpha val="99000"/>
                </a:schemeClr>
              </a:solidFill>
              <a:latin typeface="+mj-lt"/>
            </a:endParaRPr>
          </a:p>
        </p:txBody>
      </p:sp>
      <p:sp>
        <p:nvSpPr>
          <p:cNvPr id="9" name="Rectangle 8"/>
          <p:cNvSpPr/>
          <p:nvPr/>
        </p:nvSpPr>
        <p:spPr>
          <a:xfrm>
            <a:off x="584199" y="4175871"/>
            <a:ext cx="8589113" cy="845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pPr marL="0" lvl="1"/>
            <a:r>
              <a:rPr lang="en-US" sz="2800" dirty="0">
                <a:solidFill>
                  <a:schemeClr val="tx2">
                    <a:alpha val="99000"/>
                  </a:schemeClr>
                </a:solidFill>
                <a:latin typeface="+mj-lt"/>
              </a:rPr>
              <a:t>content</a:t>
            </a:r>
          </a:p>
        </p:txBody>
      </p:sp>
      <p:sp>
        <p:nvSpPr>
          <p:cNvPr id="10" name="Rectangle 9"/>
          <p:cNvSpPr/>
          <p:nvPr/>
        </p:nvSpPr>
        <p:spPr>
          <a:xfrm>
            <a:off x="9257158" y="4175871"/>
            <a:ext cx="2641155" cy="845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a:solidFill>
                  <a:schemeClr val="bg1">
                    <a:alpha val="99000"/>
                  </a:schemeClr>
                </a:solidFill>
                <a:latin typeface="+mj-lt"/>
              </a:rPr>
              <a:t>time</a:t>
            </a:r>
            <a:endParaRPr lang="en-US" sz="2800" dirty="0">
              <a:solidFill>
                <a:schemeClr val="bg1">
                  <a:alpha val="99000"/>
                </a:schemeClr>
              </a:solidFill>
              <a:latin typeface="+mj-lt"/>
            </a:endParaRPr>
          </a:p>
        </p:txBody>
      </p:sp>
      <p:sp>
        <p:nvSpPr>
          <p:cNvPr id="11" name="Rectangle 10"/>
          <p:cNvSpPr/>
          <p:nvPr/>
        </p:nvSpPr>
        <p:spPr>
          <a:xfrm>
            <a:off x="9257158" y="1439862"/>
            <a:ext cx="2641155" cy="845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dirty="0">
                <a:solidFill>
                  <a:schemeClr val="bg1">
                    <a:alpha val="99000"/>
                  </a:schemeClr>
                </a:solidFill>
                <a:latin typeface="+mj-lt"/>
              </a:rPr>
              <a:t>time</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#2</a:t>
            </a:r>
          </a:p>
        </p:txBody>
      </p:sp>
      <p:sp>
        <p:nvSpPr>
          <p:cNvPr id="14" name="Rectangle 13">
            <a:extLst>
              <a:ext uri="{FF2B5EF4-FFF2-40B4-BE49-F238E27FC236}">
                <a16:creationId xmlns:a16="http://schemas.microsoft.com/office/drawing/2014/main" id="{48D81D3B-B833-4A10-AF78-39CCA56B1ECE}"/>
              </a:ext>
            </a:extLst>
          </p:cNvPr>
          <p:cNvSpPr/>
          <p:nvPr/>
        </p:nvSpPr>
        <p:spPr>
          <a:xfrm>
            <a:off x="584199" y="5105261"/>
            <a:ext cx="8589113" cy="845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pPr marL="0" lvl="1"/>
            <a:r>
              <a:rPr lang="en-US" sz="2800" dirty="0">
                <a:solidFill>
                  <a:schemeClr val="tx2">
                    <a:alpha val="99000"/>
                  </a:schemeClr>
                </a:solidFill>
                <a:latin typeface="+mj-lt"/>
              </a:rPr>
              <a:t>content</a:t>
            </a:r>
          </a:p>
        </p:txBody>
      </p:sp>
      <p:sp>
        <p:nvSpPr>
          <p:cNvPr id="15" name="Rectangle 14">
            <a:extLst>
              <a:ext uri="{FF2B5EF4-FFF2-40B4-BE49-F238E27FC236}">
                <a16:creationId xmlns:a16="http://schemas.microsoft.com/office/drawing/2014/main" id="{89B71780-226E-447D-8D49-4FFB1E52B3CC}"/>
              </a:ext>
            </a:extLst>
          </p:cNvPr>
          <p:cNvSpPr/>
          <p:nvPr/>
        </p:nvSpPr>
        <p:spPr>
          <a:xfrm>
            <a:off x="9257158" y="5105261"/>
            <a:ext cx="2641155" cy="845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a:solidFill>
                  <a:schemeClr val="bg1">
                    <a:alpha val="99000"/>
                  </a:schemeClr>
                </a:solidFill>
                <a:latin typeface="+mj-lt"/>
              </a:rPr>
              <a:t>time</a:t>
            </a:r>
            <a:endParaRPr lang="en-US" sz="2800" dirty="0">
              <a:solidFill>
                <a:schemeClr val="bg1">
                  <a:alpha val="99000"/>
                </a:schemeClr>
              </a:solidFill>
              <a:latin typeface="+mj-lt"/>
            </a:endParaRPr>
          </a:p>
        </p:txBody>
      </p:sp>
    </p:spTree>
    <p:custDataLst>
      <p:tags r:id="rId1"/>
    </p:custDataLst>
    <p:extLst>
      <p:ext uri="{BB962C8B-B14F-4D97-AF65-F5344CB8AC3E}">
        <p14:creationId xmlns:p14="http://schemas.microsoft.com/office/powerpoint/2010/main" val="36368325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F54CE54-8F04-43A1-BE19-AC1244C679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3" name="Title 2"/>
          <p:cNvSpPr>
            <a:spLocks noGrp="1"/>
          </p:cNvSpPr>
          <p:nvPr>
            <p:ph type="title"/>
          </p:nvPr>
        </p:nvSpPr>
        <p:spPr/>
        <p:txBody>
          <a:bodyPr/>
          <a:lstStyle/>
          <a:p>
            <a:r>
              <a:rPr lang="en-US" dirty="0">
                <a:solidFill>
                  <a:schemeClr val="bg1"/>
                </a:solidFill>
              </a:rPr>
              <a:t>Agenda sample 3</a:t>
            </a:r>
          </a:p>
        </p:txBody>
      </p:sp>
      <p:sp>
        <p:nvSpPr>
          <p:cNvPr id="4" name="Rectangle 3"/>
          <p:cNvSpPr/>
          <p:nvPr/>
        </p:nvSpPr>
        <p:spPr>
          <a:xfrm>
            <a:off x="584199" y="1424690"/>
            <a:ext cx="8589113" cy="84557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pPr marL="0" lvl="1"/>
            <a:r>
              <a:rPr lang="en-US" sz="2800" dirty="0">
                <a:solidFill>
                  <a:schemeClr val="tx2">
                    <a:alpha val="99000"/>
                  </a:schemeClr>
                </a:solidFill>
                <a:latin typeface="+mj-lt"/>
              </a:rPr>
              <a:t>content</a:t>
            </a:r>
          </a:p>
        </p:txBody>
      </p:sp>
      <p:sp>
        <p:nvSpPr>
          <p:cNvPr id="5" name="Rectangle 4"/>
          <p:cNvSpPr/>
          <p:nvPr/>
        </p:nvSpPr>
        <p:spPr>
          <a:xfrm>
            <a:off x="584199" y="2336693"/>
            <a:ext cx="8589113" cy="84557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r>
              <a:rPr lang="en-US" sz="2800">
                <a:solidFill>
                  <a:schemeClr val="tx2">
                    <a:alpha val="99000"/>
                  </a:schemeClr>
                </a:solidFill>
                <a:latin typeface="+mj-lt"/>
              </a:rPr>
              <a:t>content</a:t>
            </a:r>
          </a:p>
        </p:txBody>
      </p:sp>
      <p:sp>
        <p:nvSpPr>
          <p:cNvPr id="6" name="Rectangle 5"/>
          <p:cNvSpPr/>
          <p:nvPr/>
        </p:nvSpPr>
        <p:spPr>
          <a:xfrm>
            <a:off x="9257158" y="2336693"/>
            <a:ext cx="2641155" cy="845573"/>
          </a:xfrm>
          <a:prstGeom prst="rect">
            <a:avLst/>
          </a:pr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a:solidFill>
                  <a:schemeClr val="bg1">
                    <a:alpha val="99000"/>
                  </a:schemeClr>
                </a:solidFill>
                <a:latin typeface="+mj-lt"/>
              </a:rPr>
              <a:t>time</a:t>
            </a:r>
            <a:endParaRPr lang="en-US" sz="2800" dirty="0">
              <a:solidFill>
                <a:schemeClr val="bg1">
                  <a:alpha val="99000"/>
                </a:schemeClr>
              </a:solidFill>
              <a:latin typeface="+mj-lt"/>
            </a:endParaRPr>
          </a:p>
        </p:txBody>
      </p:sp>
      <p:sp>
        <p:nvSpPr>
          <p:cNvPr id="7" name="Rectangle 6"/>
          <p:cNvSpPr/>
          <p:nvPr/>
        </p:nvSpPr>
        <p:spPr>
          <a:xfrm>
            <a:off x="584199" y="3248696"/>
            <a:ext cx="8589113" cy="84557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r>
              <a:rPr lang="en-US" sz="2800">
                <a:solidFill>
                  <a:schemeClr val="tx2">
                    <a:alpha val="99000"/>
                  </a:schemeClr>
                </a:solidFill>
                <a:latin typeface="+mj-lt"/>
              </a:rPr>
              <a:t>content</a:t>
            </a:r>
          </a:p>
        </p:txBody>
      </p:sp>
      <p:sp>
        <p:nvSpPr>
          <p:cNvPr id="8" name="Rectangle 7"/>
          <p:cNvSpPr/>
          <p:nvPr/>
        </p:nvSpPr>
        <p:spPr>
          <a:xfrm>
            <a:off x="9257158" y="3248696"/>
            <a:ext cx="2641155" cy="845573"/>
          </a:xfrm>
          <a:prstGeom prst="rect">
            <a:avLst/>
          </a:pr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a:solidFill>
                  <a:schemeClr val="bg1">
                    <a:alpha val="99000"/>
                  </a:schemeClr>
                </a:solidFill>
                <a:latin typeface="+mj-lt"/>
              </a:rPr>
              <a:t>time</a:t>
            </a:r>
            <a:endParaRPr lang="en-US" sz="2800" dirty="0">
              <a:solidFill>
                <a:schemeClr val="bg1">
                  <a:alpha val="99000"/>
                </a:schemeClr>
              </a:solidFill>
              <a:latin typeface="+mj-lt"/>
            </a:endParaRPr>
          </a:p>
        </p:txBody>
      </p:sp>
      <p:sp>
        <p:nvSpPr>
          <p:cNvPr id="9" name="Rectangle 8"/>
          <p:cNvSpPr/>
          <p:nvPr/>
        </p:nvSpPr>
        <p:spPr>
          <a:xfrm>
            <a:off x="584199" y="4160699"/>
            <a:ext cx="8589113" cy="84557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pPr marL="0" lvl="1"/>
            <a:r>
              <a:rPr lang="en-US" sz="2800" dirty="0">
                <a:solidFill>
                  <a:schemeClr val="tx2">
                    <a:alpha val="99000"/>
                  </a:schemeClr>
                </a:solidFill>
                <a:latin typeface="+mj-lt"/>
              </a:rPr>
              <a:t>content</a:t>
            </a:r>
          </a:p>
        </p:txBody>
      </p:sp>
      <p:sp>
        <p:nvSpPr>
          <p:cNvPr id="10" name="Rectangle 9"/>
          <p:cNvSpPr/>
          <p:nvPr/>
        </p:nvSpPr>
        <p:spPr>
          <a:xfrm>
            <a:off x="9257158" y="4160699"/>
            <a:ext cx="2641155" cy="845573"/>
          </a:xfrm>
          <a:prstGeom prst="rect">
            <a:avLst/>
          </a:pr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a:solidFill>
                  <a:schemeClr val="bg1">
                    <a:alpha val="99000"/>
                  </a:schemeClr>
                </a:solidFill>
                <a:latin typeface="+mj-lt"/>
              </a:rPr>
              <a:t>time</a:t>
            </a:r>
            <a:endParaRPr lang="en-US" sz="2800" dirty="0">
              <a:solidFill>
                <a:schemeClr val="bg1">
                  <a:alpha val="99000"/>
                </a:schemeClr>
              </a:solidFill>
              <a:latin typeface="+mj-lt"/>
            </a:endParaRPr>
          </a:p>
        </p:txBody>
      </p:sp>
      <p:sp>
        <p:nvSpPr>
          <p:cNvPr id="11" name="Rectangle 10"/>
          <p:cNvSpPr/>
          <p:nvPr/>
        </p:nvSpPr>
        <p:spPr>
          <a:xfrm>
            <a:off x="9257158" y="1424690"/>
            <a:ext cx="2641155" cy="845573"/>
          </a:xfrm>
          <a:prstGeom prst="rect">
            <a:avLst/>
          </a:pr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dirty="0">
                <a:solidFill>
                  <a:schemeClr val="bg1">
                    <a:alpha val="99000"/>
                  </a:schemeClr>
                </a:solidFill>
                <a:latin typeface="+mj-lt"/>
              </a:rPr>
              <a:t>time</a:t>
            </a:r>
          </a:p>
        </p:txBody>
      </p:sp>
      <p:sp>
        <p:nvSpPr>
          <p:cNvPr id="13" name="TextBox 12">
            <a:extLst>
              <a:ext uri="{FF2B5EF4-FFF2-40B4-BE49-F238E27FC236}">
                <a16:creationId xmlns:a16="http://schemas.microsoft.com/office/drawing/2014/main" id="{09FE573C-4B7D-4709-B784-EB8CC49BACB5}"/>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Agenda Slide Option #3</a:t>
            </a:r>
          </a:p>
        </p:txBody>
      </p:sp>
      <p:sp>
        <p:nvSpPr>
          <p:cNvPr id="14" name="Rectangle 13">
            <a:extLst>
              <a:ext uri="{FF2B5EF4-FFF2-40B4-BE49-F238E27FC236}">
                <a16:creationId xmlns:a16="http://schemas.microsoft.com/office/drawing/2014/main" id="{48D81D3B-B833-4A10-AF78-39CCA56B1ECE}"/>
              </a:ext>
            </a:extLst>
          </p:cNvPr>
          <p:cNvSpPr/>
          <p:nvPr/>
        </p:nvSpPr>
        <p:spPr>
          <a:xfrm>
            <a:off x="584199" y="5090089"/>
            <a:ext cx="8589113" cy="84557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91440" rtlCol="0" anchor="b"/>
          <a:lstStyle/>
          <a:p>
            <a:pPr marL="0" lvl="1"/>
            <a:r>
              <a:rPr lang="en-US" sz="2800" dirty="0">
                <a:solidFill>
                  <a:schemeClr val="tx2">
                    <a:alpha val="99000"/>
                  </a:schemeClr>
                </a:solidFill>
                <a:latin typeface="+mj-lt"/>
              </a:rPr>
              <a:t>content</a:t>
            </a:r>
          </a:p>
        </p:txBody>
      </p:sp>
      <p:sp>
        <p:nvSpPr>
          <p:cNvPr id="15" name="Rectangle 14">
            <a:extLst>
              <a:ext uri="{FF2B5EF4-FFF2-40B4-BE49-F238E27FC236}">
                <a16:creationId xmlns:a16="http://schemas.microsoft.com/office/drawing/2014/main" id="{89B71780-226E-447D-8D49-4FFB1E52B3CC}"/>
              </a:ext>
            </a:extLst>
          </p:cNvPr>
          <p:cNvSpPr/>
          <p:nvPr/>
        </p:nvSpPr>
        <p:spPr>
          <a:xfrm>
            <a:off x="9257158" y="5090089"/>
            <a:ext cx="2641155" cy="845573"/>
          </a:xfrm>
          <a:prstGeom prst="rect">
            <a:avLst/>
          </a:pr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b" anchorCtr="0" forceAA="0" compatLnSpc="1">
            <a:prstTxWarp prst="textNoShape">
              <a:avLst/>
            </a:prstTxWarp>
            <a:noAutofit/>
          </a:bodyPr>
          <a:lstStyle/>
          <a:p>
            <a:r>
              <a:rPr lang="en-US" sz="2800">
                <a:solidFill>
                  <a:schemeClr val="bg1">
                    <a:alpha val="99000"/>
                  </a:schemeClr>
                </a:solidFill>
                <a:latin typeface="+mj-lt"/>
              </a:rPr>
              <a:t>time</a:t>
            </a:r>
            <a:endParaRPr lang="en-US" sz="2800" dirty="0">
              <a:solidFill>
                <a:schemeClr val="bg1">
                  <a:alpha val="99000"/>
                </a:schemeClr>
              </a:solidFill>
              <a:latin typeface="+mj-lt"/>
            </a:endParaRPr>
          </a:p>
        </p:txBody>
      </p:sp>
    </p:spTree>
    <p:custDataLst>
      <p:tags r:id="rId1"/>
    </p:custDataLst>
    <p:extLst>
      <p:ext uri="{BB962C8B-B14F-4D97-AF65-F5344CB8AC3E}">
        <p14:creationId xmlns:p14="http://schemas.microsoft.com/office/powerpoint/2010/main" val="15092146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Section title goes here</a:t>
            </a:r>
          </a:p>
        </p:txBody>
      </p:sp>
      <p:sp>
        <p:nvSpPr>
          <p:cNvPr id="5" name="TextBox 4">
            <a:extLst>
              <a:ext uri="{FF2B5EF4-FFF2-40B4-BE49-F238E27FC236}">
                <a16:creationId xmlns:a16="http://schemas.microsoft.com/office/drawing/2014/main" id="{20EC399C-A3F2-42EF-B404-18036A1FE6D1}"/>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Chapter Break Option #1</a:t>
            </a:r>
          </a:p>
        </p:txBody>
      </p:sp>
    </p:spTree>
    <p:custDataLst>
      <p:tags r:id="rId1"/>
    </p:custDataLst>
    <p:extLst>
      <p:ext uri="{BB962C8B-B14F-4D97-AF65-F5344CB8AC3E}">
        <p14:creationId xmlns:p14="http://schemas.microsoft.com/office/powerpoint/2010/main" val="190833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Section title goes here</a:t>
            </a:r>
          </a:p>
        </p:txBody>
      </p:sp>
      <p:sp>
        <p:nvSpPr>
          <p:cNvPr id="5" name="TextBox 4">
            <a:extLst>
              <a:ext uri="{FF2B5EF4-FFF2-40B4-BE49-F238E27FC236}">
                <a16:creationId xmlns:a16="http://schemas.microsoft.com/office/drawing/2014/main" id="{20EC399C-A3F2-42EF-B404-18036A1FE6D1}"/>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Chapter Break Option #1</a:t>
            </a:r>
          </a:p>
        </p:txBody>
      </p:sp>
    </p:spTree>
    <p:custDataLst>
      <p:tags r:id="rId1"/>
    </p:custDataLst>
    <p:extLst>
      <p:ext uri="{BB962C8B-B14F-4D97-AF65-F5344CB8AC3E}">
        <p14:creationId xmlns:p14="http://schemas.microsoft.com/office/powerpoint/2010/main" val="105713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147054-7A3E-431E-AEA1-AC7EB908EB1F}"/>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Chapter Break Option #2</a:t>
            </a:r>
          </a:p>
        </p:txBody>
      </p:sp>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p:txBody>
          <a:bodyPr/>
          <a:lstStyle/>
          <a:p>
            <a:r>
              <a:rPr lang="en-US" dirty="0"/>
              <a:t>Section title goes here</a:t>
            </a:r>
          </a:p>
        </p:txBody>
      </p:sp>
    </p:spTree>
    <p:custDataLst>
      <p:tags r:id="rId1"/>
    </p:custDataLst>
    <p:extLst>
      <p:ext uri="{BB962C8B-B14F-4D97-AF65-F5344CB8AC3E}">
        <p14:creationId xmlns:p14="http://schemas.microsoft.com/office/powerpoint/2010/main" val="1800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6E4D-B944-4004-9079-E17A6AB7778B}"/>
              </a:ext>
            </a:extLst>
          </p:cNvPr>
          <p:cNvSpPr>
            <a:spLocks noGrp="1"/>
          </p:cNvSpPr>
          <p:nvPr>
            <p:ph type="title"/>
          </p:nvPr>
        </p:nvSpPr>
        <p:spPr/>
        <p:txBody>
          <a:bodyPr/>
          <a:lstStyle/>
          <a:p>
            <a:r>
              <a:rPr lang="en-US" dirty="0"/>
              <a:t>Attention: Please read</a:t>
            </a:r>
          </a:p>
        </p:txBody>
      </p:sp>
      <p:sp>
        <p:nvSpPr>
          <p:cNvPr id="3" name="Text Placeholder 2">
            <a:extLst>
              <a:ext uri="{FF2B5EF4-FFF2-40B4-BE49-F238E27FC236}">
                <a16:creationId xmlns:a16="http://schemas.microsoft.com/office/drawing/2014/main" id="{479383FE-F86D-49E7-91F6-8FDD6F7E48E2}"/>
              </a:ext>
            </a:extLst>
          </p:cNvPr>
          <p:cNvSpPr>
            <a:spLocks noGrp="1"/>
          </p:cNvSpPr>
          <p:nvPr>
            <p:ph type="body" sz="quarter" idx="10"/>
          </p:nvPr>
        </p:nvSpPr>
        <p:spPr>
          <a:xfrm>
            <a:off x="598148" y="1462924"/>
            <a:ext cx="11239464" cy="4159344"/>
          </a:xfrm>
        </p:spPr>
        <p:txBody>
          <a:bodyPr/>
          <a:lstStyle/>
          <a:p>
            <a:r>
              <a:rPr lang="en-US" sz="2040" dirty="0">
                <a:latin typeface="Segoe UI" panose="020B0502040204020203" pitchFamily="34" charset="0"/>
                <a:cs typeface="Segoe UI" panose="020B0502040204020203" pitchFamily="34" charset="0"/>
              </a:rPr>
              <a:t>A few great places for imagery and information</a:t>
            </a:r>
          </a:p>
          <a:p>
            <a:br>
              <a:rPr lang="en-US" sz="1428" b="1" dirty="0">
                <a:solidFill>
                  <a:schemeClr val="tx1"/>
                </a:solidFill>
                <a:latin typeface="+mn-lt"/>
                <a:cs typeface="Segoe UI Semibold" panose="020B0702040204020203" pitchFamily="34" charset="0"/>
              </a:rPr>
            </a:br>
            <a:r>
              <a:rPr lang="en-US" sz="1428" b="1" dirty="0">
                <a:solidFill>
                  <a:schemeClr val="tx1"/>
                </a:solidFill>
                <a:latin typeface="+mn-lt"/>
                <a:cs typeface="Segoe UI Semibold" panose="020B0702040204020203" pitchFamily="34" charset="0"/>
              </a:rPr>
              <a:t>Brand Central</a:t>
            </a:r>
            <a:br>
              <a:rPr lang="en-US" sz="1428" dirty="0">
                <a:solidFill>
                  <a:schemeClr val="tx1"/>
                </a:solidFill>
                <a:latin typeface="+mn-lt"/>
                <a:cs typeface="Segoe UI Semibold" panose="020B0702040204020203" pitchFamily="34" charset="0"/>
              </a:rPr>
            </a:br>
            <a:r>
              <a:rPr lang="en-US" sz="1428" dirty="0">
                <a:solidFill>
                  <a:schemeClr val="tx1"/>
                </a:solidFill>
                <a:latin typeface="+mn-lt"/>
              </a:rPr>
              <a:t>A resource for information on the Microsoft brand</a:t>
            </a:r>
          </a:p>
          <a:p>
            <a:pPr marL="0" lvl="1">
              <a:lnSpc>
                <a:spcPct val="90000"/>
              </a:lnSpc>
              <a:spcBef>
                <a:spcPts val="0"/>
              </a:spcBef>
              <a:defRPr/>
            </a:pPr>
            <a:r>
              <a:rPr lang="en-US" sz="1428" dirty="0">
                <a:solidFill>
                  <a:schemeClr val="accent4"/>
                </a:solidFill>
                <a:hlinkClick r:id="rId3">
                  <a:extLst>
                    <a:ext uri="{A12FA001-AC4F-418D-AE19-62706E023703}">
                      <ahyp:hlinkClr xmlns:ahyp="http://schemas.microsoft.com/office/drawing/2018/hyperlinkcolor" val="tx"/>
                    </a:ext>
                  </a:extLst>
                </a:hlinkClick>
              </a:rPr>
              <a:t>https://microsoft.sharepoint.com/teams/BrandCentral/</a:t>
            </a:r>
            <a:endParaRPr lang="en-US" sz="1428" dirty="0">
              <a:solidFill>
                <a:schemeClr val="accent4"/>
              </a:solidFill>
            </a:endParaRPr>
          </a:p>
          <a:p>
            <a:pPr marL="0" lvl="1">
              <a:lnSpc>
                <a:spcPct val="90000"/>
              </a:lnSpc>
              <a:spcBef>
                <a:spcPts val="1224"/>
              </a:spcBef>
              <a:defRPr/>
            </a:pPr>
            <a:r>
              <a:rPr lang="en-US" sz="1428" b="1" dirty="0">
                <a:solidFill>
                  <a:schemeClr val="tx1"/>
                </a:solidFill>
                <a:cs typeface="Segoe UI Semibold" panose="020B0702040204020203" pitchFamily="34" charset="0"/>
              </a:rPr>
              <a:t>Microsoft News Center</a:t>
            </a:r>
            <a:br>
              <a:rPr lang="en-US" sz="1428" dirty="0">
                <a:solidFill>
                  <a:schemeClr val="tx1"/>
                </a:solidFill>
              </a:rPr>
            </a:br>
            <a:r>
              <a:rPr lang="en-US" sz="1428" dirty="0">
                <a:solidFill>
                  <a:schemeClr val="tx1"/>
                </a:solidFill>
              </a:rPr>
              <a:t>A great place for the latest and greatest </a:t>
            </a:r>
          </a:p>
          <a:p>
            <a:pPr marL="0" lvl="1">
              <a:lnSpc>
                <a:spcPct val="90000"/>
              </a:lnSpc>
              <a:defRPr/>
            </a:pPr>
            <a:r>
              <a:rPr lang="en-US" sz="1428" dirty="0">
                <a:solidFill>
                  <a:schemeClr val="accent4"/>
                </a:solidFill>
                <a:hlinkClick r:id="rId4">
                  <a:extLst>
                    <a:ext uri="{A12FA001-AC4F-418D-AE19-62706E023703}">
                      <ahyp:hlinkClr xmlns:ahyp="http://schemas.microsoft.com/office/drawing/2018/hyperlinkcolor" val="tx"/>
                    </a:ext>
                  </a:extLst>
                </a:hlinkClick>
              </a:rPr>
              <a:t>www.microsoft.com/en-us/news</a:t>
            </a:r>
            <a:r>
              <a:rPr lang="en-US" sz="1428" dirty="0">
                <a:solidFill>
                  <a:schemeClr val="accent4"/>
                </a:solidFill>
              </a:rPr>
              <a:t> </a:t>
            </a:r>
          </a:p>
          <a:p>
            <a:pPr marL="0" lvl="1">
              <a:lnSpc>
                <a:spcPct val="90000"/>
              </a:lnSpc>
              <a:spcBef>
                <a:spcPts val="1224"/>
              </a:spcBef>
              <a:defRPr/>
            </a:pPr>
            <a:r>
              <a:rPr lang="en-US" sz="1428" b="1" dirty="0">
                <a:solidFill>
                  <a:schemeClr val="tx1"/>
                </a:solidFill>
                <a:cs typeface="Segoe UI Semibold" panose="020B0702040204020203" pitchFamily="34" charset="0"/>
              </a:rPr>
              <a:t>Xbox Wire Media Assets library</a:t>
            </a:r>
          </a:p>
          <a:p>
            <a:pPr marL="0" lvl="1">
              <a:lnSpc>
                <a:spcPct val="90000"/>
              </a:lnSpc>
              <a:defRPr/>
            </a:pPr>
            <a:r>
              <a:rPr lang="en-US" sz="1428" dirty="0">
                <a:solidFill>
                  <a:schemeClr val="accent4"/>
                </a:solidFill>
                <a:hlinkClick r:id="rId5">
                  <a:extLst>
                    <a:ext uri="{A12FA001-AC4F-418D-AE19-62706E023703}">
                      <ahyp:hlinkClr xmlns:ahyp="http://schemas.microsoft.com/office/drawing/2018/hyperlinkcolor" val="tx"/>
                    </a:ext>
                  </a:extLst>
                </a:hlinkClick>
              </a:rPr>
              <a:t>http://news.xbox.com/media/</a:t>
            </a:r>
            <a:endParaRPr lang="en-US" sz="1428" dirty="0">
              <a:solidFill>
                <a:schemeClr val="accent4"/>
              </a:solidFill>
            </a:endParaRPr>
          </a:p>
          <a:p>
            <a:pPr marL="0" lvl="1">
              <a:lnSpc>
                <a:spcPct val="90000"/>
              </a:lnSpc>
              <a:spcBef>
                <a:spcPts val="1224"/>
              </a:spcBef>
              <a:defRPr/>
            </a:pPr>
            <a:r>
              <a:rPr lang="en-US" sz="1428" b="1" dirty="0">
                <a:solidFill>
                  <a:schemeClr val="tx1"/>
                </a:solidFill>
                <a:cs typeface="Segoe UI Semibold" panose="020B0702040204020203" pitchFamily="34" charset="0"/>
              </a:rPr>
              <a:t>Featured Devices</a:t>
            </a:r>
            <a:br>
              <a:rPr lang="en-US" sz="1428" dirty="0">
                <a:solidFill>
                  <a:schemeClr val="tx1"/>
                </a:solidFill>
                <a:cs typeface="Segoe UI Semibold" panose="020B0702040204020203" pitchFamily="34" charset="0"/>
              </a:rPr>
            </a:br>
            <a:r>
              <a:rPr lang="en-US" sz="1428" dirty="0">
                <a:solidFill>
                  <a:schemeClr val="tx1"/>
                </a:solidFill>
              </a:rPr>
              <a:t>PC, tablet, phone hardware imagery and marketing materials </a:t>
            </a:r>
          </a:p>
          <a:p>
            <a:pPr marL="0" lvl="1">
              <a:lnSpc>
                <a:spcPct val="90000"/>
              </a:lnSpc>
              <a:defRPr/>
            </a:pPr>
            <a:r>
              <a:rPr lang="en-US" sz="1428" dirty="0">
                <a:solidFill>
                  <a:schemeClr val="accent4"/>
                </a:solidFill>
                <a:hlinkClick r:id="rId6">
                  <a:extLst>
                    <a:ext uri="{A12FA001-AC4F-418D-AE19-62706E023703}">
                      <ahyp:hlinkClr xmlns:ahyp="http://schemas.microsoft.com/office/drawing/2018/hyperlinkcolor" val="tx"/>
                    </a:ext>
                  </a:extLst>
                </a:hlinkClick>
              </a:rPr>
              <a:t>https://www.featureddevices.com/</a:t>
            </a:r>
            <a:r>
              <a:rPr lang="en-US" sz="1428" dirty="0">
                <a:solidFill>
                  <a:schemeClr val="accent4"/>
                </a:solidFill>
              </a:rPr>
              <a:t> </a:t>
            </a:r>
          </a:p>
          <a:p>
            <a:pPr marL="0" lvl="1">
              <a:lnSpc>
                <a:spcPct val="90000"/>
              </a:lnSpc>
              <a:spcBef>
                <a:spcPts val="1224"/>
              </a:spcBef>
              <a:defRPr/>
            </a:pPr>
            <a:r>
              <a:rPr lang="en-US" sz="1428" b="1" dirty="0">
                <a:solidFill>
                  <a:schemeClr val="tx1"/>
                </a:solidFill>
                <a:cs typeface="Segoe UI Semibold" panose="020B0702040204020203" pitchFamily="34" charset="0"/>
              </a:rPr>
              <a:t>Presentation Resources</a:t>
            </a:r>
            <a:br>
              <a:rPr lang="en-US" sz="1428" dirty="0">
                <a:solidFill>
                  <a:schemeClr val="tx1"/>
                </a:solidFill>
              </a:rPr>
            </a:br>
            <a:r>
              <a:rPr lang="en-US" sz="1428" dirty="0">
                <a:solidFill>
                  <a:schemeClr val="tx1"/>
                </a:solidFill>
              </a:rPr>
              <a:t>Presentation guidelines and PowerPoint templates </a:t>
            </a:r>
          </a:p>
          <a:p>
            <a:pPr marL="0" lvl="1">
              <a:spcBef>
                <a:spcPts val="0"/>
              </a:spcBef>
              <a:defRPr/>
            </a:pPr>
            <a:r>
              <a:rPr lang="en-US" sz="1428" dirty="0">
                <a:solidFill>
                  <a:schemeClr val="accent4"/>
                </a:solidFill>
                <a:hlinkClick r:id="rId7">
                  <a:extLst>
                    <a:ext uri="{A12FA001-AC4F-418D-AE19-62706E023703}">
                      <ahyp:hlinkClr xmlns:ahyp="http://schemas.microsoft.com/office/drawing/2018/hyperlinkcolor" val="tx"/>
                    </a:ext>
                  </a:extLst>
                </a:hlinkClick>
              </a:rPr>
              <a:t>https://microsoft.sharepoint.com/teams/BrandCentral/Pages/Presentations.aspx</a:t>
            </a:r>
            <a:endParaRPr lang="en-US" sz="1428" dirty="0">
              <a:solidFill>
                <a:schemeClr val="accent4"/>
              </a:solidFill>
            </a:endParaRPr>
          </a:p>
        </p:txBody>
      </p:sp>
      <p:sp>
        <p:nvSpPr>
          <p:cNvPr id="4" name="TextBox 3">
            <a:extLst>
              <a:ext uri="{FF2B5EF4-FFF2-40B4-BE49-F238E27FC236}">
                <a16:creationId xmlns:a16="http://schemas.microsoft.com/office/drawing/2014/main" id="{6C53FE7B-4E38-4C1D-ABE4-36D7DD755F00}"/>
              </a:ext>
            </a:extLst>
          </p:cNvPr>
          <p:cNvSpPr txBox="1"/>
          <p:nvPr/>
        </p:nvSpPr>
        <p:spPr>
          <a:xfrm>
            <a:off x="3900859" y="6528223"/>
            <a:ext cx="4634756" cy="192135"/>
          </a:xfrm>
          <a:prstGeom prst="rect">
            <a:avLst/>
          </a:prstGeom>
          <a:noFill/>
        </p:spPr>
        <p:txBody>
          <a:bodyPr wrap="square" lIns="0" tIns="0" rIns="0" bIns="0" rtlCol="0">
            <a:spAutoFit/>
          </a:bodyPr>
          <a:lstStyle/>
          <a:p>
            <a:pPr algn="ctr"/>
            <a:r>
              <a:rPr lang="en-US" sz="1224" dirty="0"/>
              <a:t>MICROSOFT CONFIDENTIAL – INTERNAL ONLY</a:t>
            </a:r>
          </a:p>
        </p:txBody>
      </p:sp>
      <p:sp>
        <p:nvSpPr>
          <p:cNvPr id="5" name="Text Placeholder 2">
            <a:extLst>
              <a:ext uri="{FF2B5EF4-FFF2-40B4-BE49-F238E27FC236}">
                <a16:creationId xmlns:a16="http://schemas.microsoft.com/office/drawing/2014/main" id="{205A1550-2643-4104-8701-170141F1F3E2}"/>
              </a:ext>
            </a:extLst>
          </p:cNvPr>
          <p:cNvSpPr txBox="1">
            <a:spLocks/>
          </p:cNvSpPr>
          <p:nvPr/>
        </p:nvSpPr>
        <p:spPr>
          <a:xfrm>
            <a:off x="6655543" y="1465288"/>
            <a:ext cx="5143448" cy="362872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40" dirty="0">
                <a:latin typeface="Segoe UI" panose="020B0502040204020203" pitchFamily="34" charset="0"/>
                <a:cs typeface="Segoe UI" panose="020B0502040204020203" pitchFamily="34" charset="0"/>
              </a:rPr>
              <a:t>Respect intellectual property rights</a:t>
            </a:r>
          </a:p>
          <a:p>
            <a:pPr indent="-246102">
              <a:lnSpc>
                <a:spcPct val="90000"/>
              </a:lnSpc>
              <a:buClr>
                <a:srgbClr val="FFFFFF"/>
              </a:buClr>
              <a:defRPr/>
            </a:pPr>
            <a:br>
              <a:rPr lang="en-US" sz="1428" dirty="0">
                <a:solidFill>
                  <a:schemeClr val="tx1"/>
                </a:solidFill>
                <a:latin typeface="+mn-lt"/>
                <a:cs typeface="Segoe UI Semibold" panose="020B0702040204020203" pitchFamily="34" charset="0"/>
              </a:rPr>
            </a:br>
            <a:r>
              <a:rPr lang="en-US" sz="1428" dirty="0">
                <a:solidFill>
                  <a:schemeClr val="tx1"/>
                </a:solidFill>
                <a:latin typeface="+mn-lt"/>
              </a:rPr>
              <a:t>Photography and graphics used in presentations, for </a:t>
            </a:r>
            <a:r>
              <a:rPr lang="en-US" sz="1428" b="1" dirty="0">
                <a:solidFill>
                  <a:schemeClr val="tx1"/>
                </a:solidFill>
                <a:latin typeface="+mn-lt"/>
                <a:cs typeface="Segoe UI Semibold" panose="020B0702040204020203" pitchFamily="34" charset="0"/>
              </a:rPr>
              <a:t>both internal and external audiences</a:t>
            </a:r>
            <a:r>
              <a:rPr lang="en-US" sz="1428" dirty="0">
                <a:solidFill>
                  <a:schemeClr val="tx1"/>
                </a:solidFill>
                <a:latin typeface="+mn-lt"/>
              </a:rPr>
              <a:t>, must be owned by Microsoft or licensed appropriately. </a:t>
            </a:r>
          </a:p>
          <a:p>
            <a:pPr lvl="0">
              <a:buClr>
                <a:srgbClr val="FFFFFF"/>
              </a:buClr>
              <a:defRPr/>
            </a:pPr>
            <a:r>
              <a:rPr lang="en-US" sz="1428" dirty="0">
                <a:solidFill>
                  <a:schemeClr val="tx1"/>
                </a:solidFill>
                <a:latin typeface="+mn-lt"/>
                <a:cs typeface="Segoe UI" panose="020B0502040204020203" pitchFamily="34" charset="0"/>
              </a:rPr>
              <a:t>Microsoft has agreements in place with several stock providers. Contact Media Acquisitions for more information.</a:t>
            </a:r>
          </a:p>
          <a:p>
            <a:pPr lvl="0">
              <a:buClr>
                <a:srgbClr val="FFFFFF"/>
              </a:buClr>
              <a:defRPr/>
            </a:pPr>
            <a:r>
              <a:rPr lang="en-US" sz="1428" dirty="0">
                <a:solidFill>
                  <a:schemeClr val="tx1"/>
                </a:solidFill>
                <a:latin typeface="+mn-lt"/>
                <a:cs typeface="Segoe UI Semibold" panose="020B0702040204020203" pitchFamily="34" charset="0"/>
                <a:hlinkClick r:id="rId8">
                  <a:extLst>
                    <a:ext uri="{A12FA001-AC4F-418D-AE19-62706E023703}">
                      <ahyp:hlinkClr xmlns:ahyp="http://schemas.microsoft.com/office/drawing/2018/hyperlinkcolor" val="tx"/>
                    </a:ext>
                  </a:extLst>
                </a:hlinkClick>
              </a:rPr>
              <a:t>Media Acquisitions</a:t>
            </a:r>
            <a:endParaRPr lang="en-US" sz="1428" dirty="0">
              <a:solidFill>
                <a:schemeClr val="tx1"/>
              </a:solidFill>
              <a:latin typeface="+mn-lt"/>
            </a:endParaRPr>
          </a:p>
          <a:p>
            <a:pPr lvl="0">
              <a:buClr>
                <a:srgbClr val="FFFFFF"/>
              </a:buClr>
              <a:defRPr/>
            </a:pPr>
            <a:r>
              <a:rPr lang="en-US" sz="1428" dirty="0">
                <a:solidFill>
                  <a:schemeClr val="tx1"/>
                </a:solidFill>
                <a:latin typeface="+mn-lt"/>
                <a:hlinkClick r:id="" action="ppaction://noaction">
                  <a:extLst>
                    <a:ext uri="{A12FA001-AC4F-418D-AE19-62706E023703}">
                      <ahyp:hlinkClr xmlns:ahyp="http://schemas.microsoft.com/office/drawing/2018/hyperlinkcolor" val="tx"/>
                    </a:ext>
                  </a:extLst>
                </a:hlinkClick>
              </a:rPr>
              <a:t>www.superstock.com/</a:t>
            </a:r>
            <a:endParaRPr lang="en-US" sz="1428" dirty="0">
              <a:solidFill>
                <a:schemeClr val="tx1"/>
              </a:solidFill>
              <a:latin typeface="+mn-lt"/>
            </a:endParaRPr>
          </a:p>
          <a:p>
            <a:pPr lvl="0">
              <a:buClr>
                <a:srgbClr val="FFFFFF"/>
              </a:buClr>
              <a:defRPr/>
            </a:pPr>
            <a:r>
              <a:rPr lang="en-US" sz="1428" dirty="0">
                <a:solidFill>
                  <a:schemeClr val="tx1"/>
                </a:solidFill>
                <a:latin typeface="+mn-lt"/>
                <a:hlinkClick r:id="rId9">
                  <a:extLst>
                    <a:ext uri="{A12FA001-AC4F-418D-AE19-62706E023703}">
                      <ahyp:hlinkClr xmlns:ahyp="http://schemas.microsoft.com/office/drawing/2018/hyperlinkcolor" val="tx"/>
                    </a:ext>
                  </a:extLst>
                </a:hlinkClick>
              </a:rPr>
              <a:t>www.gettyimages.com/creativeimages/royaltyfree</a:t>
            </a:r>
            <a:endParaRPr lang="en-US" sz="1428" dirty="0">
              <a:solidFill>
                <a:schemeClr val="tx1"/>
              </a:solidFill>
              <a:latin typeface="+mn-lt"/>
            </a:endParaRPr>
          </a:p>
          <a:p>
            <a:pPr>
              <a:spcBef>
                <a:spcPts val="1224"/>
              </a:spcBef>
              <a:buClr>
                <a:srgbClr val="FFFFFF"/>
              </a:buClr>
              <a:defRPr/>
            </a:pPr>
            <a:r>
              <a:rPr lang="en-US" sz="1428" b="1" dirty="0">
                <a:solidFill>
                  <a:schemeClr val="tx1"/>
                </a:solidFill>
                <a:latin typeface="+mn-lt"/>
                <a:cs typeface="Segoe UI Semibold" panose="020B0702040204020203" pitchFamily="34" charset="0"/>
              </a:rPr>
              <a:t>Avoid intellectual property theft: Do not use photos or graphics copied from the web in presentations. When in doubt, consult with </a:t>
            </a:r>
            <a:r>
              <a:rPr lang="en-US" sz="1428" b="1" dirty="0">
                <a:solidFill>
                  <a:schemeClr val="accent4"/>
                </a:solidFill>
                <a:latin typeface="+mn-lt"/>
                <a:cs typeface="Segoe UI" panose="020B0502040204020203" pitchFamily="34" charset="0"/>
                <a:hlinkClick r:id="rId10">
                  <a:extLst>
                    <a:ext uri="{A12FA001-AC4F-418D-AE19-62706E023703}">
                      <ahyp:hlinkClr xmlns:ahyp="http://schemas.microsoft.com/office/drawing/2018/hyperlinkcolor" val="tx"/>
                    </a:ext>
                  </a:extLst>
                </a:hlinkClick>
              </a:rPr>
              <a:t>CELA</a:t>
            </a:r>
            <a:r>
              <a:rPr lang="en-US" sz="1428" b="1" dirty="0">
                <a:solidFill>
                  <a:schemeClr val="tx1"/>
                </a:solidFill>
                <a:latin typeface="+mn-lt"/>
                <a:cs typeface="Segoe UI Semibold" panose="020B0702040204020203" pitchFamily="34" charset="0"/>
              </a:rPr>
              <a:t>.</a:t>
            </a:r>
          </a:p>
          <a:p>
            <a:endParaRPr lang="en-US" sz="1428" dirty="0">
              <a:solidFill>
                <a:schemeClr val="tx1"/>
              </a:solidFill>
            </a:endParaRPr>
          </a:p>
        </p:txBody>
      </p:sp>
    </p:spTree>
    <p:custDataLst>
      <p:tags r:id="rId1"/>
    </p:custDataLst>
    <p:extLst>
      <p:ext uri="{BB962C8B-B14F-4D97-AF65-F5344CB8AC3E}">
        <p14:creationId xmlns:p14="http://schemas.microsoft.com/office/powerpoint/2010/main" val="738833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147054-7A3E-431E-AEA1-AC7EB908EB1F}"/>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Chapter Break Option #2</a:t>
            </a:r>
          </a:p>
        </p:txBody>
      </p:sp>
      <p:sp>
        <p:nvSpPr>
          <p:cNvPr id="8" name="Title 2">
            <a:extLst>
              <a:ext uri="{FF2B5EF4-FFF2-40B4-BE49-F238E27FC236}">
                <a16:creationId xmlns:a16="http://schemas.microsoft.com/office/drawing/2014/main" id="{DB5DF518-9D87-4C9E-B207-CAE342D1FE02}"/>
              </a:ext>
            </a:extLst>
          </p:cNvPr>
          <p:cNvSpPr>
            <a:spLocks noGrp="1"/>
          </p:cNvSpPr>
          <p:nvPr>
            <p:ph type="title"/>
          </p:nvPr>
        </p:nvSpPr>
        <p:spPr/>
        <p:txBody>
          <a:bodyPr/>
          <a:lstStyle/>
          <a:p>
            <a:r>
              <a:rPr lang="en-US" dirty="0"/>
              <a:t>Section title goes here</a:t>
            </a:r>
          </a:p>
        </p:txBody>
      </p:sp>
    </p:spTree>
    <p:custDataLst>
      <p:tags r:id="rId1"/>
    </p:custDataLst>
    <p:extLst>
      <p:ext uri="{BB962C8B-B14F-4D97-AF65-F5344CB8AC3E}">
        <p14:creationId xmlns:p14="http://schemas.microsoft.com/office/powerpoint/2010/main" val="208626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12722"/>
            <a:ext cx="12436475" cy="1481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38" tIns="149230" rIns="186538" bIns="149230" rtlCol="0" anchor="t" anchorCtr="0"/>
          <a:lstStyle/>
          <a:p>
            <a:pPr algn="ctr">
              <a:lnSpc>
                <a:spcPct val="90000"/>
              </a:lnSpc>
              <a:spcBef>
                <a:spcPts val="816"/>
              </a:spcBef>
            </a:pPr>
            <a:endParaRPr lang="en-US" sz="2700" dirty="0" err="1"/>
          </a:p>
        </p:txBody>
      </p:sp>
      <p:pic>
        <p:nvPicPr>
          <p:cNvPr id="6" name="Picture 5">
            <a:extLst>
              <a:ext uri="{FF2B5EF4-FFF2-40B4-BE49-F238E27FC236}">
                <a16:creationId xmlns:a16="http://schemas.microsoft.com/office/drawing/2014/main" id="{EAB6322F-37A3-4B3E-A42C-0B86B9B183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6592" y="1468347"/>
            <a:ext cx="7263291" cy="4842800"/>
          </a:xfrm>
          <a:prstGeom prst="rect">
            <a:avLst/>
          </a:prstGeom>
          <a:ln>
            <a:solidFill>
              <a:schemeClr val="bg1">
                <a:lumMod val="85000"/>
              </a:schemeClr>
            </a:solidFill>
          </a:ln>
        </p:spPr>
      </p:pic>
      <p:sp>
        <p:nvSpPr>
          <p:cNvPr id="2" name="Title 1"/>
          <p:cNvSpPr>
            <a:spLocks noGrp="1"/>
          </p:cNvSpPr>
          <p:nvPr>
            <p:ph type="title"/>
          </p:nvPr>
        </p:nvSpPr>
        <p:spPr/>
        <p:txBody>
          <a:bodyPr/>
          <a:lstStyle/>
          <a:p>
            <a:r>
              <a:rPr lang="en-US" dirty="0"/>
              <a:t>Sample Photo/Screenshot</a:t>
            </a:r>
          </a:p>
        </p:txBody>
      </p:sp>
      <p:sp>
        <p:nvSpPr>
          <p:cNvPr id="16" name="TextBox 15">
            <a:extLst>
              <a:ext uri="{FF2B5EF4-FFF2-40B4-BE49-F238E27FC236}">
                <a16:creationId xmlns:a16="http://schemas.microsoft.com/office/drawing/2014/main" id="{4F9F5E48-D7FF-415F-94BC-5CC2C487D689}"/>
              </a:ext>
            </a:extLst>
          </p:cNvPr>
          <p:cNvSpPr txBox="1"/>
          <p:nvPr/>
        </p:nvSpPr>
        <p:spPr>
          <a:xfrm>
            <a:off x="6370637" y="-769938"/>
            <a:ext cx="60658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Right click on image and choose “change picture” </a:t>
            </a:r>
          </a:p>
        </p:txBody>
      </p:sp>
    </p:spTree>
    <p:custDataLst>
      <p:tags r:id="rId1"/>
    </p:custDataLst>
    <p:extLst>
      <p:ext uri="{BB962C8B-B14F-4D97-AF65-F5344CB8AC3E}">
        <p14:creationId xmlns:p14="http://schemas.microsoft.com/office/powerpoint/2010/main" val="15981111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D076D90-F97D-490D-85A2-F1CB3115FF5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18238" y="-1"/>
            <a:ext cx="6218237" cy="6994525"/>
          </a:xfrm>
          <a:prstGeom prst="rect">
            <a:avLst/>
          </a:prstGeom>
        </p:spPr>
      </p:pic>
      <p:sp>
        <p:nvSpPr>
          <p:cNvPr id="5" name="Title 4"/>
          <p:cNvSpPr>
            <a:spLocks noGrp="1"/>
          </p:cNvSpPr>
          <p:nvPr>
            <p:ph type="title"/>
          </p:nvPr>
        </p:nvSpPr>
        <p:spPr>
          <a:xfrm>
            <a:off x="600059" y="466301"/>
            <a:ext cx="5389578" cy="565027"/>
          </a:xfrm>
        </p:spPr>
        <p:txBody>
          <a:bodyPr/>
          <a:lstStyle/>
          <a:p>
            <a:r>
              <a:rPr lang="en-US" dirty="0"/>
              <a:t>Sample four point circle</a:t>
            </a:r>
          </a:p>
        </p:txBody>
      </p:sp>
      <p:sp>
        <p:nvSpPr>
          <p:cNvPr id="7" name="TextBox 6"/>
          <p:cNvSpPr txBox="1"/>
          <p:nvPr/>
        </p:nvSpPr>
        <p:spPr>
          <a:xfrm>
            <a:off x="2667000" y="1321547"/>
            <a:ext cx="2762250" cy="947866"/>
          </a:xfrm>
          <a:prstGeom prst="rect">
            <a:avLst/>
          </a:prstGeom>
        </p:spPr>
        <p:txBody>
          <a:bodyPr vert="horz" wrap="square" lIns="91440" tIns="91440" rIns="91440" bIns="91440" rtlCol="0" anchor="t">
            <a:noAutofit/>
          </a:bodyPr>
          <a:lstStyle/>
          <a:p>
            <a:r>
              <a:rPr lang="en-US" sz="2800" dirty="0">
                <a:solidFill>
                  <a:schemeClr val="tx2"/>
                </a:solidFill>
                <a:latin typeface="+mj-lt"/>
                <a:ea typeface="Segoe UI" pitchFamily="34" charset="0"/>
                <a:cs typeface="Segoe UI Semilight" panose="020B0402040204020203" pitchFamily="34" charset="0"/>
              </a:rPr>
              <a:t>Subtitle Here</a:t>
            </a:r>
          </a:p>
          <a:p>
            <a:r>
              <a:rPr lang="en-US" sz="1600" dirty="0">
                <a:ea typeface="Segoe UI" pitchFamily="34" charset="0"/>
                <a:cs typeface="Segoe UI" pitchFamily="34" charset="0"/>
              </a:rPr>
              <a:t>Optional additional text can go here</a:t>
            </a:r>
          </a:p>
        </p:txBody>
      </p:sp>
      <p:sp>
        <p:nvSpPr>
          <p:cNvPr id="8" name="TextBox 7"/>
          <p:cNvSpPr txBox="1"/>
          <p:nvPr/>
        </p:nvSpPr>
        <p:spPr>
          <a:xfrm>
            <a:off x="2667000" y="2691313"/>
            <a:ext cx="2762250" cy="947866"/>
          </a:xfrm>
          <a:prstGeom prst="rect">
            <a:avLst/>
          </a:prstGeom>
        </p:spPr>
        <p:txBody>
          <a:bodyPr vert="horz" wrap="square" lIns="91440" tIns="91440" rIns="91440" bIns="91440" rtlCol="0" anchor="t">
            <a:noAutofit/>
          </a:bodyPr>
          <a:lstStyle/>
          <a:p>
            <a:r>
              <a:rPr lang="en-US" sz="2800" dirty="0">
                <a:solidFill>
                  <a:schemeClr val="tx2"/>
                </a:solidFill>
                <a:latin typeface="+mj-lt"/>
                <a:ea typeface="Segoe UI" pitchFamily="34" charset="0"/>
                <a:cs typeface="Segoe UI Semilight" panose="020B0402040204020203" pitchFamily="34" charset="0"/>
              </a:rPr>
              <a:t>Subtitle Here</a:t>
            </a:r>
          </a:p>
          <a:p>
            <a:r>
              <a:rPr lang="en-US" sz="1600" dirty="0">
                <a:ea typeface="Segoe UI" pitchFamily="34" charset="0"/>
                <a:cs typeface="Segoe UI" pitchFamily="34" charset="0"/>
              </a:rPr>
              <a:t>Optional additional text goes here</a:t>
            </a:r>
          </a:p>
        </p:txBody>
      </p:sp>
      <p:sp>
        <p:nvSpPr>
          <p:cNvPr id="9" name="TextBox 8"/>
          <p:cNvSpPr txBox="1"/>
          <p:nvPr/>
        </p:nvSpPr>
        <p:spPr>
          <a:xfrm>
            <a:off x="2667000" y="4042029"/>
            <a:ext cx="2762250" cy="947866"/>
          </a:xfrm>
          <a:prstGeom prst="rect">
            <a:avLst/>
          </a:prstGeom>
        </p:spPr>
        <p:txBody>
          <a:bodyPr vert="horz" wrap="square" lIns="91440" tIns="91440" rIns="91440" bIns="91440" rtlCol="0" anchor="t">
            <a:noAutofit/>
          </a:bodyPr>
          <a:lstStyle/>
          <a:p>
            <a:r>
              <a:rPr lang="en-US" sz="2800" dirty="0">
                <a:solidFill>
                  <a:schemeClr val="tx2"/>
                </a:solidFill>
                <a:latin typeface="+mj-lt"/>
                <a:ea typeface="Segoe UI" pitchFamily="34" charset="0"/>
                <a:cs typeface="Segoe UI Semilight" panose="020B0402040204020203" pitchFamily="34" charset="0"/>
              </a:rPr>
              <a:t>Subtitle Here</a:t>
            </a:r>
          </a:p>
          <a:p>
            <a:r>
              <a:rPr lang="en-US" sz="1600" dirty="0">
                <a:ea typeface="Segoe UI" pitchFamily="34" charset="0"/>
                <a:cs typeface="Segoe UI" pitchFamily="34" charset="0"/>
              </a:rPr>
              <a:t>Optional additional text can go here</a:t>
            </a:r>
          </a:p>
        </p:txBody>
      </p:sp>
      <p:sp>
        <p:nvSpPr>
          <p:cNvPr id="10" name="TextBox 9"/>
          <p:cNvSpPr txBox="1"/>
          <p:nvPr/>
        </p:nvSpPr>
        <p:spPr>
          <a:xfrm>
            <a:off x="2667000" y="5392744"/>
            <a:ext cx="2762250" cy="947866"/>
          </a:xfrm>
          <a:prstGeom prst="rect">
            <a:avLst/>
          </a:prstGeom>
        </p:spPr>
        <p:txBody>
          <a:bodyPr vert="horz" wrap="square" lIns="91440" tIns="91440" rIns="91440" bIns="91440" rtlCol="0" anchor="t">
            <a:noAutofit/>
          </a:bodyPr>
          <a:lstStyle/>
          <a:p>
            <a:r>
              <a:rPr lang="en-US" sz="2800" dirty="0">
                <a:solidFill>
                  <a:schemeClr val="tx2"/>
                </a:solidFill>
                <a:latin typeface="+mj-lt"/>
                <a:ea typeface="Segoe UI" pitchFamily="34" charset="0"/>
                <a:cs typeface="Segoe UI Semilight" panose="020B0402040204020203" pitchFamily="34" charset="0"/>
              </a:rPr>
              <a:t>Subtitle Here</a:t>
            </a:r>
          </a:p>
          <a:p>
            <a:r>
              <a:rPr lang="en-US" sz="1600" dirty="0">
                <a:ea typeface="Segoe UI" pitchFamily="34" charset="0"/>
                <a:cs typeface="Segoe UI" pitchFamily="34" charset="0"/>
              </a:rPr>
              <a:t>Optional additional text goes here</a:t>
            </a:r>
          </a:p>
        </p:txBody>
      </p:sp>
      <p:cxnSp>
        <p:nvCxnSpPr>
          <p:cNvPr id="11" name="Straight Arrow Connector 10"/>
          <p:cNvCxnSpPr>
            <a:cxnSpLocks/>
          </p:cNvCxnSpPr>
          <p:nvPr/>
        </p:nvCxnSpPr>
        <p:spPr>
          <a:xfrm>
            <a:off x="419100" y="1752600"/>
            <a:ext cx="2076450" cy="0"/>
          </a:xfrm>
          <a:prstGeom prst="straightConnector1">
            <a:avLst/>
          </a:prstGeom>
          <a:ln w="1905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9100" y="5848350"/>
            <a:ext cx="2076450" cy="0"/>
          </a:xfrm>
          <a:prstGeom prst="straightConnector1">
            <a:avLst/>
          </a:prstGeom>
          <a:ln w="1905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19100" y="4483100"/>
            <a:ext cx="2076450" cy="0"/>
          </a:xfrm>
          <a:prstGeom prst="straightConnector1">
            <a:avLst/>
          </a:prstGeom>
          <a:ln w="1905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9100" y="3117850"/>
            <a:ext cx="2076450" cy="0"/>
          </a:xfrm>
          <a:prstGeom prst="straightConnector1">
            <a:avLst/>
          </a:prstGeom>
          <a:ln w="1905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895600" y="1238250"/>
            <a:ext cx="5143500" cy="51435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6" name="TextBox 15"/>
          <p:cNvSpPr txBox="1"/>
          <p:nvPr/>
        </p:nvSpPr>
        <p:spPr>
          <a:xfrm>
            <a:off x="494551" y="3548592"/>
            <a:ext cx="1866900" cy="2133600"/>
          </a:xfrm>
          <a:prstGeom prst="rect">
            <a:avLst/>
          </a:prstGeom>
        </p:spPr>
        <p:txBody>
          <a:bodyPr vert="horz" wrap="square" lIns="91440" tIns="91440" rIns="91440" bIns="91440" rtlCol="0" anchor="t">
            <a:noAutofit/>
          </a:bodyPr>
          <a:lstStyle/>
          <a:p>
            <a:r>
              <a:rPr lang="en-US" sz="1600" dirty="0">
                <a:solidFill>
                  <a:schemeClr val="bg1"/>
                </a:solidFill>
                <a:latin typeface="Segoe UI" pitchFamily="34" charset="0"/>
                <a:ea typeface="Segoe UI" pitchFamily="34" charset="0"/>
                <a:cs typeface="Segoe UI" pitchFamily="34" charset="0"/>
              </a:rPr>
              <a:t>Optional additional text goes here</a:t>
            </a:r>
          </a:p>
        </p:txBody>
      </p:sp>
      <p:sp>
        <p:nvSpPr>
          <p:cNvPr id="22" name="TextBox 21">
            <a:extLst>
              <a:ext uri="{FF2B5EF4-FFF2-40B4-BE49-F238E27FC236}">
                <a16:creationId xmlns:a16="http://schemas.microsoft.com/office/drawing/2014/main" id="{AA2F3699-FE1F-4BF2-A245-08248CD67482}"/>
              </a:ext>
            </a:extLst>
          </p:cNvPr>
          <p:cNvSpPr txBox="1"/>
          <p:nvPr/>
        </p:nvSpPr>
        <p:spPr>
          <a:xfrm>
            <a:off x="4313237" y="-769938"/>
            <a:ext cx="8123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Keep this image, or right click on image and choose “change picture” </a:t>
            </a:r>
          </a:p>
        </p:txBody>
      </p:sp>
      <p:sp>
        <p:nvSpPr>
          <p:cNvPr id="23" name="TextBox 22">
            <a:extLst>
              <a:ext uri="{FF2B5EF4-FFF2-40B4-BE49-F238E27FC236}">
                <a16:creationId xmlns:a16="http://schemas.microsoft.com/office/drawing/2014/main" id="{2A1CA7E9-62D2-4D6D-BA8F-D9F50F591035}"/>
              </a:ext>
            </a:extLst>
          </p:cNvPr>
          <p:cNvSpPr txBox="1"/>
          <p:nvPr/>
        </p:nvSpPr>
        <p:spPr>
          <a:xfrm>
            <a:off x="-4221163" y="2452947"/>
            <a:ext cx="4050909" cy="926407"/>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You can swap this icon. </a:t>
            </a:r>
          </a:p>
          <a:p>
            <a:pPr>
              <a:lnSpc>
                <a:spcPct val="90000"/>
              </a:lnSpc>
              <a:spcAft>
                <a:spcPts val="600"/>
              </a:spcAft>
            </a:pPr>
            <a:r>
              <a:rPr lang="en-US" sz="2000" dirty="0">
                <a:solidFill>
                  <a:schemeClr val="bg1"/>
                </a:solidFill>
              </a:rPr>
              <a:t>See icon library in the Appendix.</a:t>
            </a:r>
          </a:p>
        </p:txBody>
      </p:sp>
      <p:sp>
        <p:nvSpPr>
          <p:cNvPr id="21" name="Financial_E7BB" title="Icon of a chart made of vertical lines with a line tracing the top of each, turning into an arrow pointing up">
            <a:extLst>
              <a:ext uri="{FF2B5EF4-FFF2-40B4-BE49-F238E27FC236}">
                <a16:creationId xmlns:a16="http://schemas.microsoft.com/office/drawing/2014/main" id="{B343DA47-A568-4F28-B54E-8BA2D5CACAD8}"/>
              </a:ext>
            </a:extLst>
          </p:cNvPr>
          <p:cNvSpPr>
            <a:spLocks noChangeAspect="1" noEditPoints="1"/>
          </p:cNvSpPr>
          <p:nvPr/>
        </p:nvSpPr>
        <p:spPr bwMode="auto">
          <a:xfrm>
            <a:off x="629403" y="2928022"/>
            <a:ext cx="595340" cy="53106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sq">
            <a:solidFill>
              <a:schemeClr val="accent2"/>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175683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column layout</a:t>
            </a:r>
          </a:p>
        </p:txBody>
      </p:sp>
      <p:sp>
        <p:nvSpPr>
          <p:cNvPr id="3" name="Text Placeholder 2">
            <a:extLst>
              <a:ext uri="{FF2B5EF4-FFF2-40B4-BE49-F238E27FC236}">
                <a16:creationId xmlns:a16="http://schemas.microsoft.com/office/drawing/2014/main" id="{71D2476D-56DC-4306-A64E-6B8286B98D64}"/>
              </a:ext>
            </a:extLst>
          </p:cNvPr>
          <p:cNvSpPr>
            <a:spLocks noGrp="1"/>
          </p:cNvSpPr>
          <p:nvPr>
            <p:ph type="body" sz="quarter" idx="10"/>
          </p:nvPr>
        </p:nvSpPr>
        <p:spPr>
          <a:xfrm>
            <a:off x="595914" y="1466097"/>
            <a:ext cx="5316593" cy="1231106"/>
          </a:xfrm>
        </p:spPr>
        <p:txBody>
          <a:bodyPr>
            <a:noAutofit/>
          </a:bodyPr>
          <a:lstStyle/>
          <a:p>
            <a:pPr marL="0" indent="0">
              <a:buNone/>
            </a:pPr>
            <a:r>
              <a:rPr lang="en-US" sz="2800" dirty="0"/>
              <a:t>Subtitle Here</a:t>
            </a:r>
          </a:p>
          <a:p>
            <a:pPr>
              <a:buSzPct val="100000"/>
              <a:buFont typeface="Arial" panose="020B0604020202020204" pitchFamily="34" charset="0"/>
              <a:buChar char="•"/>
            </a:pPr>
            <a:r>
              <a:rPr lang="en-US" sz="1600" dirty="0">
                <a:latin typeface="+mn-lt"/>
              </a:rPr>
              <a:t>Bullet </a:t>
            </a:r>
          </a:p>
          <a:p>
            <a:pPr>
              <a:buSzPct val="100000"/>
              <a:buFont typeface="Arial" panose="020B0604020202020204" pitchFamily="34" charset="0"/>
              <a:buChar char="•"/>
            </a:pPr>
            <a:r>
              <a:rPr lang="en-US" sz="1600" dirty="0">
                <a:latin typeface="+mn-lt"/>
              </a:rPr>
              <a:t>Bullet</a:t>
            </a:r>
          </a:p>
        </p:txBody>
      </p:sp>
      <p:sp>
        <p:nvSpPr>
          <p:cNvPr id="8" name="Text Placeholder 7">
            <a:extLst>
              <a:ext uri="{FF2B5EF4-FFF2-40B4-BE49-F238E27FC236}">
                <a16:creationId xmlns:a16="http://schemas.microsoft.com/office/drawing/2014/main" id="{609F6D57-0422-48CC-B5EF-5635E809FF4D}"/>
              </a:ext>
            </a:extLst>
          </p:cNvPr>
          <p:cNvSpPr>
            <a:spLocks noGrp="1"/>
          </p:cNvSpPr>
          <p:nvPr>
            <p:ph type="body" sz="quarter" idx="11"/>
          </p:nvPr>
        </p:nvSpPr>
        <p:spPr>
          <a:xfrm>
            <a:off x="6518045" y="1466097"/>
            <a:ext cx="5316593" cy="1231106"/>
          </a:xfrm>
        </p:spPr>
        <p:txBody>
          <a:bodyPr>
            <a:noAutofit/>
          </a:bodyPr>
          <a:lstStyle/>
          <a:p>
            <a:pPr marL="0" indent="0">
              <a:buNone/>
            </a:pPr>
            <a:r>
              <a:rPr lang="en-US" sz="2800" dirty="0"/>
              <a:t>Subtitle Here</a:t>
            </a:r>
          </a:p>
          <a:p>
            <a:pPr marL="236387" lvl="1" indent="-236387">
              <a:spcBef>
                <a:spcPts val="1248"/>
              </a:spcBef>
              <a:buClr>
                <a:schemeClr val="tx1"/>
              </a:buClr>
              <a:buSzPct val="100000"/>
              <a:buFont typeface="Arial" panose="020B0604020202020204" pitchFamily="34" charset="0"/>
              <a:buChar char="•"/>
            </a:pPr>
            <a:r>
              <a:rPr lang="en-US" sz="1600" dirty="0">
                <a:cs typeface="Segoe UI Semilight" panose="020B0402040204020203" pitchFamily="34" charset="0"/>
              </a:rPr>
              <a:t>Bullet </a:t>
            </a:r>
          </a:p>
          <a:p>
            <a:pPr marL="236387" lvl="1" indent="-236387">
              <a:spcBef>
                <a:spcPts val="1248"/>
              </a:spcBef>
              <a:buClr>
                <a:schemeClr val="tx1"/>
              </a:buClr>
              <a:buSzPct val="100000"/>
              <a:buFont typeface="Arial" panose="020B0604020202020204" pitchFamily="34" charset="0"/>
              <a:buChar char="•"/>
            </a:pPr>
            <a:r>
              <a:rPr lang="en-US" sz="1600" dirty="0">
                <a:cs typeface="Segoe UI Semilight" panose="020B0402040204020203" pitchFamily="34" charset="0"/>
              </a:rPr>
              <a:t>Bullet</a:t>
            </a:r>
          </a:p>
        </p:txBody>
      </p:sp>
      <p:sp>
        <p:nvSpPr>
          <p:cNvPr id="7" name="TextBox 6">
            <a:extLst>
              <a:ext uri="{FF2B5EF4-FFF2-40B4-BE49-F238E27FC236}">
                <a16:creationId xmlns:a16="http://schemas.microsoft.com/office/drawing/2014/main" id="{62AFC19A-E2EC-42B5-8783-6F79579D0180}"/>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Sample of a two column layout. </a:t>
            </a:r>
          </a:p>
        </p:txBody>
      </p:sp>
    </p:spTree>
    <p:custDataLst>
      <p:tags r:id="rId1"/>
    </p:custDataLst>
    <p:extLst>
      <p:ext uri="{BB962C8B-B14F-4D97-AF65-F5344CB8AC3E}">
        <p14:creationId xmlns:p14="http://schemas.microsoft.com/office/powerpoint/2010/main" val="18522856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91C981-0616-4F17-9635-4EC1D63D3235}"/>
              </a:ext>
            </a:extLst>
          </p:cNvPr>
          <p:cNvSpPr>
            <a:spLocks noGrp="1"/>
          </p:cNvSpPr>
          <p:nvPr>
            <p:ph type="title"/>
          </p:nvPr>
        </p:nvSpPr>
        <p:spPr/>
        <p:txBody>
          <a:bodyPr/>
          <a:lstStyle/>
          <a:p>
            <a:r>
              <a:rPr lang="en-US" dirty="0"/>
              <a:t>Two column layout</a:t>
            </a:r>
          </a:p>
        </p:txBody>
      </p:sp>
      <p:sp>
        <p:nvSpPr>
          <p:cNvPr id="6" name="Text Placeholder 2">
            <a:extLst>
              <a:ext uri="{FF2B5EF4-FFF2-40B4-BE49-F238E27FC236}">
                <a16:creationId xmlns:a16="http://schemas.microsoft.com/office/drawing/2014/main" id="{5F241BA7-AC9F-4125-8BEA-38EE9881AE5A}"/>
              </a:ext>
            </a:extLst>
          </p:cNvPr>
          <p:cNvSpPr txBox="1">
            <a:spLocks/>
          </p:cNvSpPr>
          <p:nvPr/>
        </p:nvSpPr>
        <p:spPr>
          <a:xfrm>
            <a:off x="600059" y="1428750"/>
            <a:ext cx="5558836" cy="4840288"/>
          </a:xfrm>
          <a:prstGeom prst="rect">
            <a:avLst/>
          </a:prstGeom>
          <a:solidFill>
            <a:schemeClr val="bg2"/>
          </a:solidFill>
        </p:spPr>
        <p:txBody>
          <a:bodyPr vert="horz" wrap="square" lIns="182880" tIns="91440" rIns="91440" bIns="91440"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1248"/>
              </a:spcBef>
              <a:buClr>
                <a:schemeClr val="tx1"/>
              </a:buClr>
              <a:buNone/>
            </a:pPr>
            <a:r>
              <a:rPr lang="en-US" sz="2800" dirty="0">
                <a:latin typeface="+mj-lt"/>
              </a:rPr>
              <a:t>Subtitle Here</a:t>
            </a:r>
          </a:p>
          <a:p>
            <a:pPr marL="236387" indent="-236387">
              <a:spcBef>
                <a:spcPts val="1248"/>
              </a:spcBef>
              <a:buClr>
                <a:schemeClr val="tx1"/>
              </a:buClr>
              <a:buSzPct val="100000"/>
              <a:buFont typeface="Arial" panose="020B0604020202020204" pitchFamily="34" charset="0"/>
              <a:buChar char="•"/>
            </a:pPr>
            <a:r>
              <a:rPr lang="en-US" sz="1600" dirty="0">
                <a:latin typeface="+mn-lt"/>
              </a:rPr>
              <a:t>Bullet </a:t>
            </a:r>
          </a:p>
          <a:p>
            <a:pPr marL="236387" indent="-236387">
              <a:spcBef>
                <a:spcPts val="1248"/>
              </a:spcBef>
              <a:buClr>
                <a:schemeClr val="tx1"/>
              </a:buClr>
              <a:buSzPct val="100000"/>
              <a:buFont typeface="Arial" panose="020B0604020202020204" pitchFamily="34" charset="0"/>
              <a:buChar char="•"/>
            </a:pPr>
            <a:r>
              <a:rPr lang="en-US" sz="1600" dirty="0">
                <a:latin typeface="+mn-lt"/>
              </a:rPr>
              <a:t>Bullet</a:t>
            </a:r>
          </a:p>
        </p:txBody>
      </p:sp>
      <p:sp>
        <p:nvSpPr>
          <p:cNvPr id="7" name="Text Placeholder 2">
            <a:extLst>
              <a:ext uri="{FF2B5EF4-FFF2-40B4-BE49-F238E27FC236}">
                <a16:creationId xmlns:a16="http://schemas.microsoft.com/office/drawing/2014/main" id="{BC101B16-7E65-4547-92C0-E3F9766AB4FB}"/>
              </a:ext>
            </a:extLst>
          </p:cNvPr>
          <p:cNvSpPr txBox="1">
            <a:spLocks/>
          </p:cNvSpPr>
          <p:nvPr/>
        </p:nvSpPr>
        <p:spPr>
          <a:xfrm>
            <a:off x="6339477" y="1428750"/>
            <a:ext cx="5558836" cy="4840288"/>
          </a:xfrm>
          <a:prstGeom prst="rect">
            <a:avLst/>
          </a:prstGeom>
          <a:solidFill>
            <a:schemeClr val="bg2"/>
          </a:solidFill>
        </p:spPr>
        <p:txBody>
          <a:bodyPr vert="horz" wrap="square" lIns="182880" tIns="91440" rIns="91440" bIns="91440"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1248"/>
              </a:spcBef>
              <a:buClr>
                <a:schemeClr val="tx1"/>
              </a:buClr>
              <a:buNone/>
            </a:pPr>
            <a:r>
              <a:rPr lang="en-US" sz="2800" dirty="0">
                <a:latin typeface="+mj-lt"/>
              </a:rPr>
              <a:t>Subtitle Here</a:t>
            </a:r>
          </a:p>
          <a:p>
            <a:pPr marL="236387" indent="-236387">
              <a:spcBef>
                <a:spcPts val="1248"/>
              </a:spcBef>
              <a:buClr>
                <a:schemeClr val="tx1"/>
              </a:buClr>
              <a:buSzPct val="100000"/>
              <a:buFont typeface="Arial" panose="020B0604020202020204" pitchFamily="34" charset="0"/>
              <a:buChar char="•"/>
            </a:pPr>
            <a:r>
              <a:rPr lang="en-US" sz="1600" dirty="0">
                <a:latin typeface="+mn-lt"/>
              </a:rPr>
              <a:t>Bullet </a:t>
            </a:r>
          </a:p>
          <a:p>
            <a:pPr marL="236387" indent="-236387">
              <a:spcBef>
                <a:spcPts val="1248"/>
              </a:spcBef>
              <a:buClr>
                <a:schemeClr val="tx1"/>
              </a:buClr>
              <a:buSzPct val="100000"/>
              <a:buFont typeface="Arial" panose="020B0604020202020204" pitchFamily="34" charset="0"/>
              <a:buChar char="•"/>
            </a:pPr>
            <a:r>
              <a:rPr lang="en-US" sz="1600" dirty="0">
                <a:latin typeface="+mn-lt"/>
              </a:rPr>
              <a:t>Bullet</a:t>
            </a:r>
          </a:p>
        </p:txBody>
      </p:sp>
      <p:sp>
        <p:nvSpPr>
          <p:cNvPr id="10" name="TextBox 9">
            <a:extLst>
              <a:ext uri="{FF2B5EF4-FFF2-40B4-BE49-F238E27FC236}">
                <a16:creationId xmlns:a16="http://schemas.microsoft.com/office/drawing/2014/main" id="{13297C81-704E-4A8A-BD83-6A03D0E40397}"/>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Sample of a two column layout. </a:t>
            </a:r>
          </a:p>
        </p:txBody>
      </p:sp>
    </p:spTree>
    <p:custDataLst>
      <p:tags r:id="rId1"/>
    </p:custDataLst>
    <p:extLst>
      <p:ext uri="{BB962C8B-B14F-4D97-AF65-F5344CB8AC3E}">
        <p14:creationId xmlns:p14="http://schemas.microsoft.com/office/powerpoint/2010/main" val="18559822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column layout</a:t>
            </a:r>
          </a:p>
        </p:txBody>
      </p:sp>
      <p:sp>
        <p:nvSpPr>
          <p:cNvPr id="3" name="Text Placeholder 2">
            <a:extLst>
              <a:ext uri="{FF2B5EF4-FFF2-40B4-BE49-F238E27FC236}">
                <a16:creationId xmlns:a16="http://schemas.microsoft.com/office/drawing/2014/main" id="{71D2476D-56DC-4306-A64E-6B8286B98D64}"/>
              </a:ext>
            </a:extLst>
          </p:cNvPr>
          <p:cNvSpPr>
            <a:spLocks noGrp="1"/>
          </p:cNvSpPr>
          <p:nvPr>
            <p:ph type="body" sz="quarter" idx="4294967295"/>
          </p:nvPr>
        </p:nvSpPr>
        <p:spPr>
          <a:xfrm>
            <a:off x="600059" y="1470290"/>
            <a:ext cx="3659151" cy="4798748"/>
          </a:xfrm>
        </p:spPr>
        <p:txBody>
          <a:bodyPr>
            <a:noAutofit/>
          </a:bodyPr>
          <a:lstStyle/>
          <a:p>
            <a:pPr marL="0" indent="0">
              <a:spcBef>
                <a:spcPts val="1248"/>
              </a:spcBef>
              <a:buClr>
                <a:schemeClr val="tx1"/>
              </a:buClr>
              <a:buNone/>
            </a:pPr>
            <a:r>
              <a:rPr lang="en-US" sz="2800" dirty="0"/>
              <a:t>Subtitle Here</a:t>
            </a:r>
          </a:p>
          <a:p>
            <a:pPr marL="236387" indent="-236387">
              <a:spcBef>
                <a:spcPts val="1248"/>
              </a:spcBef>
              <a:buClr>
                <a:schemeClr val="tx1"/>
              </a:buClr>
              <a:buSzPct val="100000"/>
              <a:buFont typeface="Arial" panose="020B0604020202020204" pitchFamily="34" charset="0"/>
              <a:buChar char="•"/>
            </a:pPr>
            <a:r>
              <a:rPr lang="en-US" sz="1600" dirty="0">
                <a:latin typeface="+mn-lt"/>
              </a:rPr>
              <a:t>Bullet </a:t>
            </a:r>
          </a:p>
          <a:p>
            <a:pPr marL="236387" indent="-236387">
              <a:spcBef>
                <a:spcPts val="1248"/>
              </a:spcBef>
              <a:buClr>
                <a:schemeClr val="tx1"/>
              </a:buClr>
              <a:buSzPct val="100000"/>
              <a:buFont typeface="Arial" panose="020B0604020202020204" pitchFamily="34" charset="0"/>
              <a:buChar char="•"/>
            </a:pPr>
            <a:r>
              <a:rPr lang="en-US" sz="1600" dirty="0">
                <a:latin typeface="+mn-lt"/>
              </a:rPr>
              <a:t>Bullet</a:t>
            </a:r>
          </a:p>
        </p:txBody>
      </p:sp>
      <p:sp>
        <p:nvSpPr>
          <p:cNvPr id="6" name="TextBox 5">
            <a:extLst>
              <a:ext uri="{FF2B5EF4-FFF2-40B4-BE49-F238E27FC236}">
                <a16:creationId xmlns:a16="http://schemas.microsoft.com/office/drawing/2014/main" id="{45F6D1A4-AFF9-454A-A864-2E9A12F3E0FE}"/>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Three column layout.</a:t>
            </a:r>
          </a:p>
        </p:txBody>
      </p:sp>
      <p:sp>
        <p:nvSpPr>
          <p:cNvPr id="9" name="Text Placeholder 2">
            <a:extLst>
              <a:ext uri="{FF2B5EF4-FFF2-40B4-BE49-F238E27FC236}">
                <a16:creationId xmlns:a16="http://schemas.microsoft.com/office/drawing/2014/main" id="{454AF54E-C2B5-45AB-9827-1D9C86561A8E}"/>
              </a:ext>
            </a:extLst>
          </p:cNvPr>
          <p:cNvSpPr txBox="1">
            <a:spLocks/>
          </p:cNvSpPr>
          <p:nvPr/>
        </p:nvSpPr>
        <p:spPr>
          <a:xfrm>
            <a:off x="4390216" y="1470290"/>
            <a:ext cx="3659151" cy="4798748"/>
          </a:xfrm>
          <a:prstGeom prst="rect">
            <a:avLst/>
          </a:prstGeom>
        </p:spPr>
        <p:txBody>
          <a:bodyPr vert="horz" wrap="square" lIns="0" tIns="0" rIns="0" bIns="0"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1248"/>
              </a:spcBef>
              <a:buClr>
                <a:schemeClr val="tx1"/>
              </a:buClr>
              <a:buNone/>
            </a:pPr>
            <a:r>
              <a:rPr lang="en-US" sz="2800" dirty="0">
                <a:latin typeface="+mj-lt"/>
              </a:rPr>
              <a:t>Subtitle Here</a:t>
            </a:r>
          </a:p>
          <a:p>
            <a:pPr marL="236387" indent="-236387">
              <a:spcBef>
                <a:spcPts val="1248"/>
              </a:spcBef>
              <a:buClr>
                <a:schemeClr val="tx1"/>
              </a:buClr>
              <a:buSzPct val="100000"/>
              <a:buFont typeface="Arial" panose="020B0604020202020204" pitchFamily="34" charset="0"/>
              <a:buChar char="•"/>
            </a:pPr>
            <a:r>
              <a:rPr lang="en-US" sz="1600" dirty="0">
                <a:latin typeface="+mn-lt"/>
              </a:rPr>
              <a:t>Bullet </a:t>
            </a:r>
          </a:p>
          <a:p>
            <a:pPr marL="236387" indent="-236387">
              <a:spcBef>
                <a:spcPts val="1248"/>
              </a:spcBef>
              <a:buClr>
                <a:schemeClr val="tx1"/>
              </a:buClr>
              <a:buSzPct val="100000"/>
              <a:buFont typeface="Arial" panose="020B0604020202020204" pitchFamily="34" charset="0"/>
              <a:buChar char="•"/>
            </a:pPr>
            <a:r>
              <a:rPr lang="en-US" sz="1600" dirty="0">
                <a:latin typeface="+mn-lt"/>
              </a:rPr>
              <a:t>Bullet</a:t>
            </a:r>
          </a:p>
        </p:txBody>
      </p:sp>
      <p:sp>
        <p:nvSpPr>
          <p:cNvPr id="10" name="Text Placeholder 2">
            <a:extLst>
              <a:ext uri="{FF2B5EF4-FFF2-40B4-BE49-F238E27FC236}">
                <a16:creationId xmlns:a16="http://schemas.microsoft.com/office/drawing/2014/main" id="{F369B447-8838-4C1C-BFE7-D3EA1D8A262B}"/>
              </a:ext>
            </a:extLst>
          </p:cNvPr>
          <p:cNvSpPr txBox="1">
            <a:spLocks/>
          </p:cNvSpPr>
          <p:nvPr/>
        </p:nvSpPr>
        <p:spPr>
          <a:xfrm>
            <a:off x="8180372" y="1470290"/>
            <a:ext cx="3659151" cy="4798748"/>
          </a:xfrm>
          <a:prstGeom prst="rect">
            <a:avLst/>
          </a:prstGeom>
        </p:spPr>
        <p:txBody>
          <a:bodyPr vert="horz" wrap="square" lIns="0" tIns="0" rIns="0" bIns="0"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1248"/>
              </a:spcBef>
              <a:buClr>
                <a:schemeClr val="tx1"/>
              </a:buClr>
              <a:buNone/>
            </a:pPr>
            <a:r>
              <a:rPr lang="en-US" sz="2800" dirty="0">
                <a:latin typeface="+mj-lt"/>
              </a:rPr>
              <a:t>Subtitle Here</a:t>
            </a:r>
          </a:p>
          <a:p>
            <a:pPr marL="236387" indent="-236387">
              <a:spcBef>
                <a:spcPts val="1248"/>
              </a:spcBef>
              <a:buClr>
                <a:schemeClr val="tx1"/>
              </a:buClr>
              <a:buSzPct val="100000"/>
              <a:buFont typeface="Arial" panose="020B0604020202020204" pitchFamily="34" charset="0"/>
              <a:buChar char="•"/>
            </a:pPr>
            <a:r>
              <a:rPr lang="en-US" sz="1600" dirty="0">
                <a:latin typeface="+mn-lt"/>
              </a:rPr>
              <a:t>Bullet </a:t>
            </a:r>
          </a:p>
          <a:p>
            <a:pPr marL="236387" indent="-236387">
              <a:spcBef>
                <a:spcPts val="1248"/>
              </a:spcBef>
              <a:buClr>
                <a:schemeClr val="tx1"/>
              </a:buClr>
              <a:buSzPct val="100000"/>
              <a:buFont typeface="Arial" panose="020B0604020202020204" pitchFamily="34" charset="0"/>
              <a:buChar char="•"/>
            </a:pPr>
            <a:r>
              <a:rPr lang="en-US" sz="1600" dirty="0">
                <a:latin typeface="+mn-lt"/>
              </a:rPr>
              <a:t>Bullet</a:t>
            </a:r>
          </a:p>
        </p:txBody>
      </p:sp>
    </p:spTree>
    <p:custDataLst>
      <p:tags r:id="rId1"/>
    </p:custDataLst>
    <p:extLst>
      <p:ext uri="{BB962C8B-B14F-4D97-AF65-F5344CB8AC3E}">
        <p14:creationId xmlns:p14="http://schemas.microsoft.com/office/powerpoint/2010/main" val="10661423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column layout</a:t>
            </a:r>
          </a:p>
        </p:txBody>
      </p:sp>
      <p:sp>
        <p:nvSpPr>
          <p:cNvPr id="3" name="Text Placeholder 2">
            <a:extLst>
              <a:ext uri="{FF2B5EF4-FFF2-40B4-BE49-F238E27FC236}">
                <a16:creationId xmlns:a16="http://schemas.microsoft.com/office/drawing/2014/main" id="{71D2476D-56DC-4306-A64E-6B8286B98D64}"/>
              </a:ext>
            </a:extLst>
          </p:cNvPr>
          <p:cNvSpPr>
            <a:spLocks noGrp="1"/>
          </p:cNvSpPr>
          <p:nvPr>
            <p:ph type="body" sz="quarter" idx="4294967295"/>
          </p:nvPr>
        </p:nvSpPr>
        <p:spPr>
          <a:xfrm>
            <a:off x="600059" y="1428750"/>
            <a:ext cx="3659151" cy="4840288"/>
          </a:xfrm>
          <a:solidFill>
            <a:schemeClr val="bg2"/>
          </a:solidFill>
        </p:spPr>
        <p:txBody>
          <a:bodyPr lIns="182880" tIns="91440" rIns="91440" bIns="91440">
            <a:noAutofit/>
          </a:bodyPr>
          <a:lstStyle/>
          <a:p>
            <a:pPr marL="0" indent="0">
              <a:spcBef>
                <a:spcPts val="1248"/>
              </a:spcBef>
              <a:buClr>
                <a:schemeClr val="tx1"/>
              </a:buClr>
              <a:buNone/>
            </a:pPr>
            <a:r>
              <a:rPr lang="en-US" sz="2800" dirty="0"/>
              <a:t>Subtitle Here</a:t>
            </a:r>
          </a:p>
          <a:p>
            <a:pPr marL="236387" indent="-236387">
              <a:spcBef>
                <a:spcPts val="1248"/>
              </a:spcBef>
              <a:buClr>
                <a:schemeClr val="tx1"/>
              </a:buClr>
              <a:buSzPct val="100000"/>
              <a:buFont typeface="Arial" panose="020B0604020202020204" pitchFamily="34" charset="0"/>
              <a:buChar char="•"/>
            </a:pPr>
            <a:r>
              <a:rPr lang="en-US" sz="1600" dirty="0">
                <a:latin typeface="+mn-lt"/>
              </a:rPr>
              <a:t>Bullet </a:t>
            </a:r>
          </a:p>
          <a:p>
            <a:pPr marL="236387" indent="-236387">
              <a:spcBef>
                <a:spcPts val="1248"/>
              </a:spcBef>
              <a:buClr>
                <a:schemeClr val="tx1"/>
              </a:buClr>
              <a:buSzPct val="100000"/>
              <a:buFont typeface="Arial" panose="020B0604020202020204" pitchFamily="34" charset="0"/>
              <a:buChar char="•"/>
            </a:pPr>
            <a:r>
              <a:rPr lang="en-US" sz="1600" dirty="0">
                <a:latin typeface="+mn-lt"/>
              </a:rPr>
              <a:t>Bullet</a:t>
            </a:r>
          </a:p>
        </p:txBody>
      </p:sp>
      <p:sp>
        <p:nvSpPr>
          <p:cNvPr id="6" name="TextBox 5">
            <a:extLst>
              <a:ext uri="{FF2B5EF4-FFF2-40B4-BE49-F238E27FC236}">
                <a16:creationId xmlns:a16="http://schemas.microsoft.com/office/drawing/2014/main" id="{45F6D1A4-AFF9-454A-A864-2E9A12F3E0FE}"/>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Three column layout.</a:t>
            </a:r>
          </a:p>
        </p:txBody>
      </p:sp>
      <p:sp>
        <p:nvSpPr>
          <p:cNvPr id="9" name="Text Placeholder 2">
            <a:extLst>
              <a:ext uri="{FF2B5EF4-FFF2-40B4-BE49-F238E27FC236}">
                <a16:creationId xmlns:a16="http://schemas.microsoft.com/office/drawing/2014/main" id="{454AF54E-C2B5-45AB-9827-1D9C86561A8E}"/>
              </a:ext>
            </a:extLst>
          </p:cNvPr>
          <p:cNvSpPr txBox="1">
            <a:spLocks/>
          </p:cNvSpPr>
          <p:nvPr/>
        </p:nvSpPr>
        <p:spPr>
          <a:xfrm>
            <a:off x="4419611" y="1428750"/>
            <a:ext cx="3659151" cy="4840288"/>
          </a:xfrm>
          <a:prstGeom prst="rect">
            <a:avLst/>
          </a:prstGeom>
          <a:solidFill>
            <a:schemeClr val="bg2"/>
          </a:solidFill>
        </p:spPr>
        <p:txBody>
          <a:bodyPr vert="horz" wrap="square" lIns="182880" tIns="91440" rIns="91440" bIns="91440"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1248"/>
              </a:spcBef>
              <a:buClr>
                <a:schemeClr val="tx1"/>
              </a:buClr>
              <a:buNone/>
            </a:pPr>
            <a:r>
              <a:rPr lang="en-US" sz="2800" dirty="0">
                <a:latin typeface="+mj-lt"/>
              </a:rPr>
              <a:t>Subtitle Here</a:t>
            </a:r>
          </a:p>
          <a:p>
            <a:pPr marL="236387" indent="-236387">
              <a:spcBef>
                <a:spcPts val="1248"/>
              </a:spcBef>
              <a:buClr>
                <a:schemeClr val="tx1"/>
              </a:buClr>
              <a:buSzPct val="100000"/>
              <a:buFont typeface="Arial" panose="020B0604020202020204" pitchFamily="34" charset="0"/>
              <a:buChar char="•"/>
            </a:pPr>
            <a:r>
              <a:rPr lang="en-US" sz="1600" dirty="0">
                <a:latin typeface="+mn-lt"/>
              </a:rPr>
              <a:t>Bullet </a:t>
            </a:r>
          </a:p>
          <a:p>
            <a:pPr marL="236387" indent="-236387">
              <a:spcBef>
                <a:spcPts val="1248"/>
              </a:spcBef>
              <a:buClr>
                <a:schemeClr val="tx1"/>
              </a:buClr>
              <a:buSzPct val="100000"/>
              <a:buFont typeface="Arial" panose="020B0604020202020204" pitchFamily="34" charset="0"/>
              <a:buChar char="•"/>
            </a:pPr>
            <a:r>
              <a:rPr lang="en-US" sz="1600" dirty="0">
                <a:latin typeface="+mn-lt"/>
              </a:rPr>
              <a:t>Bullet</a:t>
            </a:r>
          </a:p>
        </p:txBody>
      </p:sp>
      <p:sp>
        <p:nvSpPr>
          <p:cNvPr id="10" name="Text Placeholder 2">
            <a:extLst>
              <a:ext uri="{FF2B5EF4-FFF2-40B4-BE49-F238E27FC236}">
                <a16:creationId xmlns:a16="http://schemas.microsoft.com/office/drawing/2014/main" id="{F369B447-8838-4C1C-BFE7-D3EA1D8A262B}"/>
              </a:ext>
            </a:extLst>
          </p:cNvPr>
          <p:cNvSpPr txBox="1">
            <a:spLocks/>
          </p:cNvSpPr>
          <p:nvPr/>
        </p:nvSpPr>
        <p:spPr>
          <a:xfrm>
            <a:off x="8239162" y="1428750"/>
            <a:ext cx="3659151" cy="4840288"/>
          </a:xfrm>
          <a:prstGeom prst="rect">
            <a:avLst/>
          </a:prstGeom>
          <a:solidFill>
            <a:schemeClr val="bg2"/>
          </a:solidFill>
        </p:spPr>
        <p:txBody>
          <a:bodyPr vert="horz" wrap="square" lIns="182880" tIns="91440" rIns="91440" bIns="91440"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1248"/>
              </a:spcBef>
              <a:buClr>
                <a:schemeClr val="tx1"/>
              </a:buClr>
              <a:buNone/>
            </a:pPr>
            <a:r>
              <a:rPr lang="en-US" sz="2800" dirty="0">
                <a:latin typeface="+mj-lt"/>
              </a:rPr>
              <a:t>Subtitle Here</a:t>
            </a:r>
          </a:p>
          <a:p>
            <a:pPr marL="236387" indent="-236387">
              <a:spcBef>
                <a:spcPts val="1248"/>
              </a:spcBef>
              <a:buClr>
                <a:schemeClr val="tx1"/>
              </a:buClr>
              <a:buSzPct val="100000"/>
              <a:buFont typeface="Arial" panose="020B0604020202020204" pitchFamily="34" charset="0"/>
              <a:buChar char="•"/>
            </a:pPr>
            <a:r>
              <a:rPr lang="en-US" sz="1600" dirty="0">
                <a:latin typeface="+mn-lt"/>
              </a:rPr>
              <a:t>Bullet </a:t>
            </a:r>
          </a:p>
          <a:p>
            <a:pPr marL="236387" indent="-236387">
              <a:spcBef>
                <a:spcPts val="1248"/>
              </a:spcBef>
              <a:buClr>
                <a:schemeClr val="tx1"/>
              </a:buClr>
              <a:buSzPct val="100000"/>
              <a:buFont typeface="Arial" panose="020B0604020202020204" pitchFamily="34" charset="0"/>
              <a:buChar char="•"/>
            </a:pPr>
            <a:r>
              <a:rPr lang="en-US" sz="1600" dirty="0">
                <a:latin typeface="+mn-lt"/>
              </a:rPr>
              <a:t>Bullet</a:t>
            </a:r>
          </a:p>
        </p:txBody>
      </p:sp>
    </p:spTree>
    <p:custDataLst>
      <p:tags r:id="rId1"/>
    </p:custDataLst>
    <p:extLst>
      <p:ext uri="{BB962C8B-B14F-4D97-AF65-F5344CB8AC3E}">
        <p14:creationId xmlns:p14="http://schemas.microsoft.com/office/powerpoint/2010/main" val="10579331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circle layout</a:t>
            </a:r>
          </a:p>
        </p:txBody>
      </p:sp>
      <p:sp>
        <p:nvSpPr>
          <p:cNvPr id="14" name="TextBox 13">
            <a:extLst>
              <a:ext uri="{FF2B5EF4-FFF2-40B4-BE49-F238E27FC236}">
                <a16:creationId xmlns:a16="http://schemas.microsoft.com/office/drawing/2014/main" id="{A384B6FD-B936-4D7A-99A4-79CEF8C577D4}"/>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Three points layout.</a:t>
            </a:r>
          </a:p>
        </p:txBody>
      </p:sp>
      <p:sp>
        <p:nvSpPr>
          <p:cNvPr id="15" name="TextBox 14">
            <a:extLst>
              <a:ext uri="{FF2B5EF4-FFF2-40B4-BE49-F238E27FC236}">
                <a16:creationId xmlns:a16="http://schemas.microsoft.com/office/drawing/2014/main" id="{68C290AF-7D6F-45FC-81DA-030DF336DA72}"/>
              </a:ext>
            </a:extLst>
          </p:cNvPr>
          <p:cNvSpPr txBox="1"/>
          <p:nvPr/>
        </p:nvSpPr>
        <p:spPr>
          <a:xfrm>
            <a:off x="-4221163" y="2452947"/>
            <a:ext cx="4050909" cy="926407"/>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You can swap these icons. </a:t>
            </a:r>
          </a:p>
          <a:p>
            <a:pPr>
              <a:lnSpc>
                <a:spcPct val="90000"/>
              </a:lnSpc>
              <a:spcAft>
                <a:spcPts val="600"/>
              </a:spcAft>
            </a:pPr>
            <a:r>
              <a:rPr lang="en-US" sz="2000" dirty="0">
                <a:solidFill>
                  <a:schemeClr val="bg1"/>
                </a:solidFill>
              </a:rPr>
              <a:t>See icon library in the Appendix.</a:t>
            </a:r>
          </a:p>
        </p:txBody>
      </p:sp>
      <p:sp>
        <p:nvSpPr>
          <p:cNvPr id="16" name="Rectangle 15">
            <a:extLst>
              <a:ext uri="{FF2B5EF4-FFF2-40B4-BE49-F238E27FC236}">
                <a16:creationId xmlns:a16="http://schemas.microsoft.com/office/drawing/2014/main" id="{4BEC5176-6562-4AA0-A96A-5DF0A9CC0A30}"/>
              </a:ext>
            </a:extLst>
          </p:cNvPr>
          <p:cNvSpPr/>
          <p:nvPr/>
        </p:nvSpPr>
        <p:spPr bwMode="auto">
          <a:xfrm>
            <a:off x="1" y="1428750"/>
            <a:ext cx="12192000" cy="48402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4161ABF-15B4-45EA-913C-A4FB2C20A13D}"/>
              </a:ext>
            </a:extLst>
          </p:cNvPr>
          <p:cNvSpPr/>
          <p:nvPr/>
        </p:nvSpPr>
        <p:spPr>
          <a:xfrm>
            <a:off x="858043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tx2"/>
                </a:solidFill>
                <a:cs typeface="Segoe UI Semibold" panose="020B0702040204020203" pitchFamily="34" charset="0"/>
              </a:rPr>
              <a:t>Title Goes Here</a:t>
            </a:r>
          </a:p>
          <a:p>
            <a:pPr lvl="0" algn="ctr" defTabSz="914400">
              <a:spcBef>
                <a:spcPts val="600"/>
              </a:spcBef>
              <a:defRPr/>
            </a:pPr>
            <a:r>
              <a:rPr lang="en-US" sz="1600" dirty="0">
                <a:solidFill>
                  <a:schemeClr val="tx1"/>
                </a:solidFill>
              </a:rPr>
              <a:t>A limited amount of subtext can go here</a:t>
            </a:r>
          </a:p>
        </p:txBody>
      </p:sp>
      <p:sp>
        <p:nvSpPr>
          <p:cNvPr id="18" name="Oval 17">
            <a:extLst>
              <a:ext uri="{FF2B5EF4-FFF2-40B4-BE49-F238E27FC236}">
                <a16:creationId xmlns:a16="http://schemas.microsoft.com/office/drawing/2014/main" id="{9C983F5D-4B35-4C06-9FF4-E9071A64E725}"/>
              </a:ext>
            </a:extLst>
          </p:cNvPr>
          <p:cNvSpPr/>
          <p:nvPr/>
        </p:nvSpPr>
        <p:spPr>
          <a:xfrm>
            <a:off x="462598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tx2"/>
                </a:solidFill>
                <a:cs typeface="Segoe UI Semibold" panose="020B0702040204020203" pitchFamily="34" charset="0"/>
              </a:rPr>
              <a:t>Title Goes Here</a:t>
            </a:r>
          </a:p>
          <a:p>
            <a:pPr lvl="0" algn="ctr" defTabSz="914400">
              <a:spcBef>
                <a:spcPts val="600"/>
              </a:spcBef>
              <a:defRPr/>
            </a:pPr>
            <a:r>
              <a:rPr lang="en-US" sz="1600" dirty="0">
                <a:solidFill>
                  <a:schemeClr val="tx1"/>
                </a:solidFill>
              </a:rPr>
              <a:t>A limited amount of subtext can go here</a:t>
            </a:r>
          </a:p>
        </p:txBody>
      </p:sp>
      <p:sp>
        <p:nvSpPr>
          <p:cNvPr id="19" name="Oval 18">
            <a:extLst>
              <a:ext uri="{FF2B5EF4-FFF2-40B4-BE49-F238E27FC236}">
                <a16:creationId xmlns:a16="http://schemas.microsoft.com/office/drawing/2014/main" id="{5C542F4A-04AD-4676-A8D0-3180E4FAC5B3}"/>
              </a:ext>
            </a:extLst>
          </p:cNvPr>
          <p:cNvSpPr/>
          <p:nvPr/>
        </p:nvSpPr>
        <p:spPr>
          <a:xfrm>
            <a:off x="593316"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b="1" dirty="0">
                <a:solidFill>
                  <a:schemeClr val="tx2"/>
                </a:solidFill>
                <a:cs typeface="Segoe UI Semibold" panose="020B0702040204020203" pitchFamily="34" charset="0"/>
              </a:rPr>
              <a:t>Title Goes Here</a:t>
            </a:r>
          </a:p>
          <a:p>
            <a:pPr algn="ctr" defTabSz="914400">
              <a:spcBef>
                <a:spcPts val="600"/>
              </a:spcBef>
              <a:defRPr/>
            </a:pPr>
            <a:r>
              <a:rPr lang="en-US" sz="1600" dirty="0">
                <a:solidFill>
                  <a:schemeClr val="tx1"/>
                </a:solidFill>
              </a:rPr>
              <a:t>A limited amount of subtext can go here</a:t>
            </a:r>
          </a:p>
        </p:txBody>
      </p:sp>
      <p:sp>
        <p:nvSpPr>
          <p:cNvPr id="20" name="clock_2" title="Icon of a clock with an arrow pointing counterclockwise">
            <a:extLst>
              <a:ext uri="{FF2B5EF4-FFF2-40B4-BE49-F238E27FC236}">
                <a16:creationId xmlns:a16="http://schemas.microsoft.com/office/drawing/2014/main" id="{147C53B4-C8D8-43CB-A845-C2B15C067364}"/>
              </a:ext>
            </a:extLst>
          </p:cNvPr>
          <p:cNvSpPr>
            <a:spLocks noChangeAspect="1" noEditPoints="1"/>
          </p:cNvSpPr>
          <p:nvPr/>
        </p:nvSpPr>
        <p:spPr bwMode="auto">
          <a:xfrm>
            <a:off x="1804944" y="2745935"/>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Chart_E999" title="Icon of a line graph with an arrow at the end pointing up">
            <a:extLst>
              <a:ext uri="{FF2B5EF4-FFF2-40B4-BE49-F238E27FC236}">
                <a16:creationId xmlns:a16="http://schemas.microsoft.com/office/drawing/2014/main" id="{0D5DF3FB-5AB9-45AC-8C0E-486B46591648}"/>
              </a:ext>
            </a:extLst>
          </p:cNvPr>
          <p:cNvSpPr>
            <a:spLocks noChangeAspect="1" noEditPoints="1"/>
          </p:cNvSpPr>
          <p:nvPr/>
        </p:nvSpPr>
        <p:spPr bwMode="auto">
          <a:xfrm>
            <a:off x="9872279" y="2776623"/>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3" name="cloud" title="Icon of a cloud">
            <a:extLst>
              <a:ext uri="{FF2B5EF4-FFF2-40B4-BE49-F238E27FC236}">
                <a16:creationId xmlns:a16="http://schemas.microsoft.com/office/drawing/2014/main" id="{D80865E4-B459-4F47-B05E-D18013EC9662}"/>
              </a:ext>
            </a:extLst>
          </p:cNvPr>
          <p:cNvSpPr>
            <a:spLocks noChangeAspect="1"/>
          </p:cNvSpPr>
          <p:nvPr/>
        </p:nvSpPr>
        <p:spPr bwMode="auto">
          <a:xfrm>
            <a:off x="5812524" y="2819356"/>
            <a:ext cx="807261" cy="51430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custDataLst>
      <p:tags r:id="rId1"/>
    </p:custDataLst>
    <p:extLst>
      <p:ext uri="{BB962C8B-B14F-4D97-AF65-F5344CB8AC3E}">
        <p14:creationId xmlns:p14="http://schemas.microsoft.com/office/powerpoint/2010/main" val="34318588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5B3040-FB8C-415B-9F2B-08EDB267DAE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428749"/>
            <a:ext cx="12436474" cy="4840289"/>
          </a:xfrm>
          <a:prstGeom prst="rect">
            <a:avLst/>
          </a:prstGeom>
        </p:spPr>
      </p:pic>
      <p:sp>
        <p:nvSpPr>
          <p:cNvPr id="2" name="Title 1"/>
          <p:cNvSpPr>
            <a:spLocks noGrp="1"/>
          </p:cNvSpPr>
          <p:nvPr>
            <p:ph type="title"/>
          </p:nvPr>
        </p:nvSpPr>
        <p:spPr/>
        <p:txBody>
          <a:bodyPr/>
          <a:lstStyle/>
          <a:p>
            <a:r>
              <a:rPr lang="en-US" dirty="0"/>
              <a:t>Four circle layout</a:t>
            </a:r>
          </a:p>
        </p:txBody>
      </p:sp>
      <p:sp>
        <p:nvSpPr>
          <p:cNvPr id="28" name="TextBox 27">
            <a:extLst>
              <a:ext uri="{FF2B5EF4-FFF2-40B4-BE49-F238E27FC236}">
                <a16:creationId xmlns:a16="http://schemas.microsoft.com/office/drawing/2014/main" id="{11B40800-3917-4162-965E-7994443342DE}"/>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Three points layout design option #2</a:t>
            </a:r>
          </a:p>
        </p:txBody>
      </p:sp>
      <p:sp>
        <p:nvSpPr>
          <p:cNvPr id="29" name="TextBox 28">
            <a:extLst>
              <a:ext uri="{FF2B5EF4-FFF2-40B4-BE49-F238E27FC236}">
                <a16:creationId xmlns:a16="http://schemas.microsoft.com/office/drawing/2014/main" id="{E729353F-6C30-4D8E-B7D2-D838D5D44FDC}"/>
              </a:ext>
            </a:extLst>
          </p:cNvPr>
          <p:cNvSpPr txBox="1"/>
          <p:nvPr/>
        </p:nvSpPr>
        <p:spPr>
          <a:xfrm>
            <a:off x="-4221163" y="2452947"/>
            <a:ext cx="4050909" cy="926407"/>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You can swap these icons. </a:t>
            </a:r>
          </a:p>
          <a:p>
            <a:pPr>
              <a:lnSpc>
                <a:spcPct val="90000"/>
              </a:lnSpc>
              <a:spcAft>
                <a:spcPts val="600"/>
              </a:spcAft>
            </a:pPr>
            <a:r>
              <a:rPr lang="en-US" sz="2000" dirty="0">
                <a:solidFill>
                  <a:schemeClr val="bg1"/>
                </a:solidFill>
              </a:rPr>
              <a:t>See icon library in the Appendix.</a:t>
            </a:r>
          </a:p>
        </p:txBody>
      </p:sp>
      <p:sp>
        <p:nvSpPr>
          <p:cNvPr id="39" name="Oval 38">
            <a:extLst>
              <a:ext uri="{FF2B5EF4-FFF2-40B4-BE49-F238E27FC236}">
                <a16:creationId xmlns:a16="http://schemas.microsoft.com/office/drawing/2014/main" id="{719CC424-31AF-483C-B20E-F2D765176FE5}"/>
              </a:ext>
            </a:extLst>
          </p:cNvPr>
          <p:cNvSpPr/>
          <p:nvPr/>
        </p:nvSpPr>
        <p:spPr>
          <a:xfrm>
            <a:off x="9329628" y="2548156"/>
            <a:ext cx="2569344" cy="2569344"/>
          </a:xfrm>
          <a:prstGeom prst="ellipse">
            <a:avLst/>
          </a:prstGeom>
          <a:solidFill>
            <a:schemeClr val="tx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accent2"/>
                </a:solidFill>
                <a:cs typeface="Segoe UI Semibold" panose="020B0702040204020203" pitchFamily="34" charset="0"/>
              </a:rPr>
              <a:t>Title Goes Here</a:t>
            </a:r>
          </a:p>
          <a:p>
            <a:pPr lvl="0" algn="ctr" defTabSz="914400">
              <a:spcBef>
                <a:spcPts val="600"/>
              </a:spcBef>
              <a:defRPr/>
            </a:pPr>
            <a:r>
              <a:rPr lang="en-US" sz="1600" dirty="0">
                <a:solidFill>
                  <a:schemeClr val="bg1"/>
                </a:solidFill>
              </a:rPr>
              <a:t>A limited amount of subtext can go right here</a:t>
            </a:r>
          </a:p>
        </p:txBody>
      </p:sp>
      <p:sp>
        <p:nvSpPr>
          <p:cNvPr id="40" name="Oval 39">
            <a:extLst>
              <a:ext uri="{FF2B5EF4-FFF2-40B4-BE49-F238E27FC236}">
                <a16:creationId xmlns:a16="http://schemas.microsoft.com/office/drawing/2014/main" id="{D71B1758-54DD-4D53-9272-0AD3285E4302}"/>
              </a:ext>
            </a:extLst>
          </p:cNvPr>
          <p:cNvSpPr/>
          <p:nvPr/>
        </p:nvSpPr>
        <p:spPr>
          <a:xfrm>
            <a:off x="6415839" y="2548156"/>
            <a:ext cx="2569344" cy="2569344"/>
          </a:xfrm>
          <a:prstGeom prst="ellipse">
            <a:avLst/>
          </a:prstGeom>
          <a:solidFill>
            <a:schemeClr val="tx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b="1" dirty="0">
                <a:solidFill>
                  <a:schemeClr val="accent2"/>
                </a:solidFill>
                <a:cs typeface="Segoe UI Semibold" panose="020B0702040204020203" pitchFamily="34" charset="0"/>
              </a:rPr>
              <a:t>Title Goes Here</a:t>
            </a:r>
          </a:p>
          <a:p>
            <a:pPr lvl="0" algn="ctr" defTabSz="914400">
              <a:spcBef>
                <a:spcPts val="600"/>
              </a:spcBef>
              <a:defRPr/>
            </a:pPr>
            <a:r>
              <a:rPr lang="en-US" sz="1600" dirty="0">
                <a:solidFill>
                  <a:schemeClr val="bg1"/>
                </a:solidFill>
              </a:rPr>
              <a:t>A limited amount of subtext can go right here</a:t>
            </a:r>
          </a:p>
        </p:txBody>
      </p:sp>
      <p:sp>
        <p:nvSpPr>
          <p:cNvPr id="41" name="Oval 40">
            <a:extLst>
              <a:ext uri="{FF2B5EF4-FFF2-40B4-BE49-F238E27FC236}">
                <a16:creationId xmlns:a16="http://schemas.microsoft.com/office/drawing/2014/main" id="{BE7FC9D0-ED78-4B0D-9B93-4997DCD9C67A}"/>
              </a:ext>
            </a:extLst>
          </p:cNvPr>
          <p:cNvSpPr/>
          <p:nvPr/>
        </p:nvSpPr>
        <p:spPr>
          <a:xfrm>
            <a:off x="588263" y="2548156"/>
            <a:ext cx="2569344" cy="2569344"/>
          </a:xfrm>
          <a:prstGeom prst="ellipse">
            <a:avLst/>
          </a:prstGeom>
          <a:solidFill>
            <a:schemeClr val="tx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pPr>
            <a:r>
              <a:rPr lang="en-US" sz="1600" b="1" dirty="0">
                <a:solidFill>
                  <a:schemeClr val="accent2"/>
                </a:solidFill>
                <a:cs typeface="Segoe UI Semibold" panose="020B0702040204020203" pitchFamily="34" charset="0"/>
              </a:rPr>
              <a:t>Title Goes Here</a:t>
            </a:r>
          </a:p>
          <a:p>
            <a:pPr algn="ctr" defTabSz="914400">
              <a:spcBef>
                <a:spcPts val="600"/>
              </a:spcBef>
              <a:defRPr/>
            </a:pPr>
            <a:r>
              <a:rPr lang="en-US" sz="1600" dirty="0">
                <a:solidFill>
                  <a:schemeClr val="bg1"/>
                </a:solidFill>
              </a:rPr>
              <a:t>A limited amount of subtext can go right here</a:t>
            </a:r>
          </a:p>
        </p:txBody>
      </p:sp>
      <p:sp>
        <p:nvSpPr>
          <p:cNvPr id="42" name="Oval 41">
            <a:extLst>
              <a:ext uri="{FF2B5EF4-FFF2-40B4-BE49-F238E27FC236}">
                <a16:creationId xmlns:a16="http://schemas.microsoft.com/office/drawing/2014/main" id="{DF5867A2-5C57-4FC9-9832-C015062531FE}"/>
              </a:ext>
            </a:extLst>
          </p:cNvPr>
          <p:cNvSpPr/>
          <p:nvPr/>
        </p:nvSpPr>
        <p:spPr>
          <a:xfrm>
            <a:off x="3502051" y="2548156"/>
            <a:ext cx="2569344" cy="2569344"/>
          </a:xfrm>
          <a:prstGeom prst="ellipse">
            <a:avLst/>
          </a:prstGeom>
          <a:solidFill>
            <a:schemeClr val="tx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b="1" dirty="0">
                <a:solidFill>
                  <a:schemeClr val="accent2"/>
                </a:solidFill>
                <a:cs typeface="Segoe UI Semibold" panose="020B0702040204020203" pitchFamily="34" charset="0"/>
              </a:rPr>
              <a:t>Title Goes Here</a:t>
            </a:r>
          </a:p>
          <a:p>
            <a:pPr algn="ctr" defTabSz="914400">
              <a:spcBef>
                <a:spcPts val="600"/>
              </a:spcBef>
              <a:defRPr/>
            </a:pPr>
            <a:r>
              <a:rPr lang="en-US" sz="1600" dirty="0">
                <a:solidFill>
                  <a:schemeClr val="bg1"/>
                </a:solidFill>
              </a:rPr>
              <a:t>A limited amount of subtext can go right here</a:t>
            </a:r>
          </a:p>
        </p:txBody>
      </p:sp>
      <p:sp>
        <p:nvSpPr>
          <p:cNvPr id="54" name="FolderOpen_E838" title="Icon of an open folder">
            <a:extLst>
              <a:ext uri="{FF2B5EF4-FFF2-40B4-BE49-F238E27FC236}">
                <a16:creationId xmlns:a16="http://schemas.microsoft.com/office/drawing/2014/main" id="{55097B46-8D05-4D18-A8AE-A0FB48100BD8}"/>
              </a:ext>
            </a:extLst>
          </p:cNvPr>
          <p:cNvSpPr>
            <a:spLocks noChangeAspect="1"/>
          </p:cNvSpPr>
          <p:nvPr/>
        </p:nvSpPr>
        <p:spPr bwMode="auto">
          <a:xfrm>
            <a:off x="7506279" y="2947378"/>
            <a:ext cx="388463" cy="535706"/>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CRMArticles_EFF5" title="Icon of two documents stacked together with writing on them">
            <a:extLst>
              <a:ext uri="{FF2B5EF4-FFF2-40B4-BE49-F238E27FC236}">
                <a16:creationId xmlns:a16="http://schemas.microsoft.com/office/drawing/2014/main" id="{D2765EF8-CA04-40C8-9124-9B496C61D205}"/>
              </a:ext>
            </a:extLst>
          </p:cNvPr>
          <p:cNvSpPr>
            <a:spLocks noChangeAspect="1" noEditPoints="1"/>
          </p:cNvSpPr>
          <p:nvPr/>
        </p:nvSpPr>
        <p:spPr bwMode="auto">
          <a:xfrm>
            <a:off x="1680278" y="2927227"/>
            <a:ext cx="418514" cy="4831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Trophy2_F1AE" title="Icon of a trophy">
            <a:extLst>
              <a:ext uri="{FF2B5EF4-FFF2-40B4-BE49-F238E27FC236}">
                <a16:creationId xmlns:a16="http://schemas.microsoft.com/office/drawing/2014/main" id="{14362C55-D6D8-4BE5-AA88-F2651B6BD6ED}"/>
              </a:ext>
            </a:extLst>
          </p:cNvPr>
          <p:cNvSpPr>
            <a:spLocks noChangeAspect="1" noEditPoints="1"/>
          </p:cNvSpPr>
          <p:nvPr/>
        </p:nvSpPr>
        <p:spPr bwMode="auto">
          <a:xfrm>
            <a:off x="10342140" y="2947681"/>
            <a:ext cx="544320" cy="505386"/>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ock" title="Icon of a padlock">
            <a:extLst>
              <a:ext uri="{FF2B5EF4-FFF2-40B4-BE49-F238E27FC236}">
                <a16:creationId xmlns:a16="http://schemas.microsoft.com/office/drawing/2014/main" id="{E51BFF71-3283-4491-81FC-C040E208D93E}"/>
              </a:ext>
            </a:extLst>
          </p:cNvPr>
          <p:cNvSpPr>
            <a:spLocks noChangeAspect="1" noEditPoints="1"/>
          </p:cNvSpPr>
          <p:nvPr/>
        </p:nvSpPr>
        <p:spPr bwMode="auto">
          <a:xfrm>
            <a:off x="4600611" y="2878356"/>
            <a:ext cx="391612" cy="54733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5713715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29F778-4E0F-45A9-B253-401EF54F775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26174" y="0"/>
            <a:ext cx="6218238" cy="6994525"/>
          </a:xfrm>
          <a:prstGeom prst="rect">
            <a:avLst/>
          </a:prstGeom>
        </p:spPr>
      </p:pic>
      <p:sp>
        <p:nvSpPr>
          <p:cNvPr id="2" name="Title 1"/>
          <p:cNvSpPr>
            <a:spLocks noGrp="1"/>
          </p:cNvSpPr>
          <p:nvPr>
            <p:ph type="title"/>
          </p:nvPr>
        </p:nvSpPr>
        <p:spPr/>
        <p:txBody>
          <a:bodyPr/>
          <a:lstStyle/>
          <a:p>
            <a:r>
              <a:rPr lang="en-US" dirty="0"/>
              <a:t>Half and half layout</a:t>
            </a:r>
          </a:p>
        </p:txBody>
      </p:sp>
      <p:sp>
        <p:nvSpPr>
          <p:cNvPr id="3" name="Text Placeholder 2">
            <a:extLst>
              <a:ext uri="{FF2B5EF4-FFF2-40B4-BE49-F238E27FC236}">
                <a16:creationId xmlns:a16="http://schemas.microsoft.com/office/drawing/2014/main" id="{2D064CCD-2858-4470-82E0-3F2284918BE9}"/>
              </a:ext>
            </a:extLst>
          </p:cNvPr>
          <p:cNvSpPr>
            <a:spLocks noGrp="1"/>
          </p:cNvSpPr>
          <p:nvPr>
            <p:ph type="body" sz="quarter" idx="10"/>
          </p:nvPr>
        </p:nvSpPr>
        <p:spPr>
          <a:xfrm>
            <a:off x="595915" y="1464074"/>
            <a:ext cx="5165122" cy="3856624"/>
          </a:xfrm>
        </p:spPr>
        <p:txBody>
          <a:bodyPr/>
          <a:lstStyle/>
          <a:p>
            <a:pPr marL="0" indent="0">
              <a:buNone/>
            </a:pPr>
            <a:r>
              <a:rPr lang="en-US" dirty="0"/>
              <a:t>Content goes here</a:t>
            </a:r>
          </a:p>
          <a:p>
            <a:pPr marL="0" indent="0">
              <a:buNone/>
            </a:pPr>
            <a:r>
              <a:rPr lang="en-US" sz="1600" dirty="0">
                <a:latin typeface="+mn-lt"/>
              </a:rPr>
              <a:t>Body text can go right here. Body text goes right here. Body text goes right here. This is where your body text goes. Body text goes right here. </a:t>
            </a:r>
          </a:p>
          <a:p>
            <a:pPr marL="0" indent="0">
              <a:buNone/>
            </a:pPr>
            <a:r>
              <a:rPr lang="en-US" sz="1600" dirty="0">
                <a:latin typeface="+mn-lt"/>
              </a:rPr>
              <a:t>Body text goes right here. Body text can go right here. This is where your body text goes. </a:t>
            </a:r>
          </a:p>
        </p:txBody>
      </p:sp>
      <p:sp>
        <p:nvSpPr>
          <p:cNvPr id="23" name="TextBox 22">
            <a:extLst>
              <a:ext uri="{FF2B5EF4-FFF2-40B4-BE49-F238E27FC236}">
                <a16:creationId xmlns:a16="http://schemas.microsoft.com/office/drawing/2014/main" id="{EDDD36AE-4392-4674-A5B7-1782AC8DA428}"/>
              </a:ext>
            </a:extLst>
          </p:cNvPr>
          <p:cNvSpPr txBox="1"/>
          <p:nvPr/>
        </p:nvSpPr>
        <p:spPr>
          <a:xfrm>
            <a:off x="4313237" y="-769938"/>
            <a:ext cx="8123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Keep this image, or right click on image and choose “change picture” </a:t>
            </a:r>
          </a:p>
        </p:txBody>
      </p:sp>
      <p:sp>
        <p:nvSpPr>
          <p:cNvPr id="9" name="Content Placeholder 10">
            <a:extLst>
              <a:ext uri="{FF2B5EF4-FFF2-40B4-BE49-F238E27FC236}">
                <a16:creationId xmlns:a16="http://schemas.microsoft.com/office/drawing/2014/main" id="{3348F618-C022-4DD6-A070-B5D59F17F75D}"/>
              </a:ext>
            </a:extLst>
          </p:cNvPr>
          <p:cNvSpPr txBox="1">
            <a:spLocks/>
          </p:cNvSpPr>
          <p:nvPr/>
        </p:nvSpPr>
        <p:spPr>
          <a:xfrm>
            <a:off x="584200" y="5320698"/>
            <a:ext cx="1974118" cy="1117600"/>
          </a:xfrm>
          <a:prstGeom prst="rect">
            <a:avLst/>
          </a:prstGeom>
        </p:spPr>
        <p:txBody>
          <a:bodyPr wrap="square" lIns="0" tIns="0" rIns="0" bIns="0" anchor="b" anchorCtr="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231775" indent="-231775" algn="l" defTabSz="914400" rtl="0" eaLnBrk="1" latinLnBrk="0" hangingPunct="1">
              <a:lnSpc>
                <a:spcPct val="100000"/>
              </a:lnSpc>
              <a:spcBef>
                <a:spcPts val="0"/>
              </a:spcBef>
              <a:spcAft>
                <a:spcPts val="900"/>
              </a:spcAft>
              <a:buSzPct val="80000"/>
              <a:buFont typeface="Arial" panose="020B0604020202020204" pitchFamily="34" charset="0"/>
              <a:buChar char="•"/>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2pPr>
            <a:lvl3pPr marL="458788"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3pPr>
            <a:lvl4pPr marL="685800"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4pPr>
            <a:lvl5pPr marL="911225"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2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Aft>
                <a:spcPts val="0"/>
              </a:spcAft>
            </a:pPr>
            <a:r>
              <a:rPr lang="en-US" sz="7200" dirty="0">
                <a:solidFill>
                  <a:schemeClr val="accent1"/>
                </a:solidFill>
                <a:latin typeface="+mj-lt"/>
              </a:rPr>
              <a:t>24% </a:t>
            </a:r>
          </a:p>
        </p:txBody>
      </p:sp>
      <p:sp>
        <p:nvSpPr>
          <p:cNvPr id="10" name="Rectangle 9">
            <a:extLst>
              <a:ext uri="{FF2B5EF4-FFF2-40B4-BE49-F238E27FC236}">
                <a16:creationId xmlns:a16="http://schemas.microsoft.com/office/drawing/2014/main" id="{6EFB0D9C-C379-4E5F-8614-999EEF85BFEE}"/>
              </a:ext>
            </a:extLst>
          </p:cNvPr>
          <p:cNvSpPr/>
          <p:nvPr/>
        </p:nvSpPr>
        <p:spPr>
          <a:xfrm>
            <a:off x="2558318" y="5518249"/>
            <a:ext cx="3604436" cy="798413"/>
          </a:xfrm>
          <a:prstGeom prst="rect">
            <a:avLst/>
          </a:prstGeom>
        </p:spPr>
        <p:txBody>
          <a:bodyPr wrap="square" lIns="0" tIns="0" rIns="0" bIns="0" anchor="b" anchorCtr="0">
            <a:noAutofit/>
          </a:bodyPr>
          <a:lstStyle/>
          <a:p>
            <a:pPr>
              <a:lnSpc>
                <a:spcPct val="90000"/>
              </a:lnSpc>
            </a:pPr>
            <a:r>
              <a:rPr lang="en-US" sz="2800" dirty="0">
                <a:solidFill>
                  <a:schemeClr val="accent1"/>
                </a:solidFill>
                <a:latin typeface="Segoe UI Semilight" panose="020B0402040204020203" pitchFamily="34" charset="0"/>
                <a:cs typeface="Segoe UI Semilight" panose="020B0402040204020203" pitchFamily="34" charset="0"/>
              </a:rPr>
              <a:t>Lorem ipsum dolor</a:t>
            </a:r>
          </a:p>
          <a:p>
            <a:pPr>
              <a:lnSpc>
                <a:spcPct val="90000"/>
              </a:lnSpc>
            </a:pPr>
            <a:r>
              <a:rPr lang="en-US" sz="2800" dirty="0">
                <a:solidFill>
                  <a:schemeClr val="accent1"/>
                </a:solidFill>
                <a:latin typeface="Segoe UI Semilight" panose="020B0402040204020203" pitchFamily="34" charset="0"/>
                <a:cs typeface="Segoe UI Semilight" panose="020B0402040204020203" pitchFamily="34" charset="0"/>
              </a:rPr>
              <a:t>nibh euismod </a:t>
            </a:r>
          </a:p>
        </p:txBody>
      </p:sp>
    </p:spTree>
    <p:custDataLst>
      <p:tags r:id="rId1"/>
    </p:custDataLst>
    <p:extLst>
      <p:ext uri="{BB962C8B-B14F-4D97-AF65-F5344CB8AC3E}">
        <p14:creationId xmlns:p14="http://schemas.microsoft.com/office/powerpoint/2010/main" val="11555799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dirty="0">
                <a:solidFill>
                  <a:schemeClr val="tx1"/>
                </a:solidFill>
              </a:rPr>
              <a:t>Creating accessible content</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98331" y="932603"/>
            <a:ext cx="11244671" cy="17290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24"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94445" y="1463669"/>
            <a:ext cx="2005097" cy="2080070"/>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0"/>
              </a:spcBef>
              <a:spcAft>
                <a:spcPts val="612"/>
              </a:spcAft>
              <a:buNone/>
              <a:defRPr/>
            </a:pPr>
            <a:r>
              <a:rPr lang="en-US" sz="1632" b="1" dirty="0">
                <a:solidFill>
                  <a:schemeClr val="tx1"/>
                </a:solidFill>
                <a:latin typeface="+mn-lt"/>
                <a:cs typeface="Segoe UI Semibold" panose="020B0702040204020203" pitchFamily="34" charset="0"/>
              </a:rPr>
              <a:t>Contrast</a:t>
            </a:r>
          </a:p>
          <a:p>
            <a:pPr marL="0" indent="0" defTabSz="921813">
              <a:lnSpc>
                <a:spcPct val="100000"/>
              </a:lnSpc>
              <a:spcBef>
                <a:spcPts val="790"/>
              </a:spcBef>
              <a:buNone/>
              <a:defRPr/>
            </a:pPr>
            <a:r>
              <a:rPr lang="en-US" sz="1224"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21813">
              <a:lnSpc>
                <a:spcPct val="100000"/>
              </a:lnSpc>
              <a:spcBef>
                <a:spcPts val="593"/>
              </a:spcBef>
              <a:buNone/>
              <a:defRPr/>
            </a:pPr>
            <a:r>
              <a:rPr lang="en-US" sz="1224"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21813">
              <a:lnSpc>
                <a:spcPct val="100000"/>
              </a:lnSpc>
              <a:spcBef>
                <a:spcPts val="593"/>
              </a:spcBef>
              <a:buNone/>
              <a:defRPr/>
            </a:pPr>
            <a:endParaRPr lang="en-US" sz="1186" dirty="0">
              <a:gradFill>
                <a:gsLst>
                  <a:gs pos="15356">
                    <a:srgbClr val="1A1A1A"/>
                  </a:gs>
                  <a:gs pos="56000">
                    <a:srgbClr val="1A1A1A"/>
                  </a:gs>
                </a:gsLst>
                <a:lin ang="5400000" scaled="0"/>
              </a:gradFill>
              <a:latin typeface="Segoe UI Semilight"/>
            </a:endParaRPr>
          </a:p>
          <a:p>
            <a:pPr marL="0" indent="0" defTabSz="921813">
              <a:lnSpc>
                <a:spcPct val="100000"/>
              </a:lnSpc>
              <a:spcBef>
                <a:spcPts val="593"/>
              </a:spcBef>
              <a:buNone/>
              <a:defRPr/>
            </a:pPr>
            <a:endParaRPr lang="en-US" sz="1186" dirty="0">
              <a:gradFill>
                <a:gsLst>
                  <a:gs pos="15356">
                    <a:srgbClr val="1A1A1A"/>
                  </a:gs>
                  <a:gs pos="56000">
                    <a:srgbClr val="1A1A1A"/>
                  </a:gs>
                </a:gsLst>
                <a:lin ang="5400000" scaled="0"/>
              </a:gradFill>
              <a:latin typeface="Segoe UI Semilight"/>
            </a:endParaRPr>
          </a:p>
          <a:p>
            <a:pPr marL="0" indent="0" defTabSz="921813">
              <a:lnSpc>
                <a:spcPct val="100000"/>
              </a:lnSpc>
              <a:spcBef>
                <a:spcPts val="593"/>
              </a:spcBef>
              <a:buNone/>
              <a:defRPr/>
            </a:pPr>
            <a:endParaRPr lang="en-US" sz="1186" dirty="0">
              <a:gradFill>
                <a:gsLst>
                  <a:gs pos="15356">
                    <a:srgbClr val="1A1A1A"/>
                  </a:gs>
                  <a:gs pos="56000">
                    <a:srgbClr val="1A1A1A"/>
                  </a:gs>
                </a:gsLst>
                <a:lin ang="5400000" scaled="0"/>
              </a:gradFill>
              <a:latin typeface="Segoe UI Semilight"/>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610312" y="2781135"/>
            <a:ext cx="1989180" cy="465844"/>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4"/>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80735" tIns="144588" rIns="180735" bIns="14458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0"/>
                  </a:spcBef>
                  <a:spcAft>
                    <a:spcPts val="593"/>
                  </a:spcAft>
                  <a:buNone/>
                  <a:defRPr/>
                </a:pPr>
                <a:r>
                  <a:rPr lang="en-US" sz="1087" b="1" dirty="0">
                    <a:gradFill>
                      <a:gsLst>
                        <a:gs pos="15356">
                          <a:srgbClr val="1A1A1A"/>
                        </a:gs>
                        <a:gs pos="56000">
                          <a:srgbClr val="1A1A1A"/>
                        </a:gs>
                      </a:gsLst>
                      <a:lin ang="5400000" scaled="0"/>
                    </a:gradFill>
                    <a:latin typeface="Segoe UI Semilight"/>
                  </a:rPr>
                  <a:t>Text</a:t>
                </a:r>
              </a:p>
            </p:txBody>
          </p:sp>
          <p:sp>
            <p:nvSpPr>
              <p:cNvPr id="55" name="Blue text box example">
                <a:hlinkClick r:id="rId4"/>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chemeClr val="tx2"/>
              </a:solidFill>
            </p:spPr>
            <p:txBody>
              <a:bodyPr wrap="square" lIns="180735" tIns="144588" rIns="180735" bIns="14458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0"/>
                  </a:spcBef>
                  <a:spcAft>
                    <a:spcPts val="593"/>
                  </a:spcAft>
                  <a:buNone/>
                  <a:defRPr/>
                </a:pPr>
                <a:r>
                  <a:rPr lang="en-US" sz="1087" b="1" dirty="0">
                    <a:solidFill>
                      <a:srgbClr val="FFFFFF"/>
                    </a:solidFill>
                    <a:latin typeface="Segoe UI Semilight"/>
                  </a:rPr>
                  <a:t>Text</a:t>
                </a:r>
              </a:p>
            </p:txBody>
          </p:sp>
          <p:sp>
            <p:nvSpPr>
              <p:cNvPr id="50" name="Light blue text box example">
                <a:hlinkClick r:id="rId4"/>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chemeClr val="accent2"/>
              </a:solidFill>
            </p:spPr>
            <p:txBody>
              <a:bodyPr wrap="square" lIns="180735" tIns="144588" rIns="180735" bIns="14458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0"/>
                  </a:spcBef>
                  <a:spcAft>
                    <a:spcPts val="593"/>
                  </a:spcAft>
                  <a:buNone/>
                  <a:defRPr/>
                </a:pPr>
                <a:r>
                  <a:rPr lang="en-US" sz="1087" b="1" dirty="0">
                    <a:solidFill>
                      <a:srgbClr val="FFFFFF"/>
                    </a:solidFill>
                    <a:latin typeface="Segoe UI Semilight"/>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94445" y="3550157"/>
            <a:ext cx="2005097" cy="784759"/>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1186"/>
              </a:spcBef>
              <a:buNone/>
              <a:defRPr/>
            </a:pPr>
            <a:r>
              <a:rPr lang="en-US" sz="1224" b="1" dirty="0">
                <a:solidFill>
                  <a:schemeClr val="tx1"/>
                </a:solidFill>
                <a:latin typeface="Segoe UI" panose="020B0502040204020203" pitchFamily="34" charset="0"/>
                <a:cs typeface="Segoe UI" panose="020B0502040204020203" pitchFamily="34" charset="0"/>
              </a:rPr>
              <a:t>Color Contrast Analyzer</a:t>
            </a:r>
          </a:p>
          <a:p>
            <a:pPr marL="0" indent="0" defTabSz="921813">
              <a:lnSpc>
                <a:spcPct val="11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610312" y="4426843"/>
            <a:ext cx="1989229" cy="459292"/>
            <a:chOff x="490358" y="4875348"/>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chemeClr val="accent1"/>
            </a:solidFill>
          </p:spPr>
          <p:txBody>
            <a:bodyPr wrap="square" lIns="144588" tIns="144588" rIns="144588" bIns="144588"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21813">
                <a:lnSpc>
                  <a:spcPct val="100000"/>
                </a:lnSpc>
                <a:spcBef>
                  <a:spcPts val="0"/>
                </a:spcBef>
                <a:spcAft>
                  <a:spcPts val="593"/>
                </a:spcAft>
                <a:buNone/>
                <a:defRPr/>
              </a:pPr>
              <a:r>
                <a:rPr lang="en-US" sz="1087" b="1" dirty="0">
                  <a:solidFill>
                    <a:srgbClr val="FFFFFF"/>
                  </a:solidFill>
                  <a:latin typeface="Segoe UI Semilight"/>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90368" tIns="45184" rIns="90368" bIns="45184" numCol="1" anchor="t" anchorCtr="0" compatLnSpc="1">
              <a:prstTxWarp prst="textNoShape">
                <a:avLst/>
              </a:prstTxWarp>
            </a:bodyPr>
            <a:lstStyle/>
            <a:p>
              <a:pPr defTabSz="903654"/>
              <a:endParaRPr lang="en-US" sz="889" dirty="0">
                <a:gradFill>
                  <a:gsLst>
                    <a:gs pos="15356">
                      <a:srgbClr val="1A1A1A"/>
                    </a:gs>
                    <a:gs pos="56000">
                      <a:srgbClr val="1A1A1A"/>
                    </a:gs>
                  </a:gsLst>
                  <a:lin ang="5400000" scaled="0"/>
                </a:gradFill>
                <a:latin typeface="Segoe UI Semilight"/>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900945" y="1463669"/>
            <a:ext cx="2005097" cy="178022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0"/>
              </a:spcBef>
              <a:spcAft>
                <a:spcPts val="612"/>
              </a:spcAft>
              <a:buNone/>
              <a:defRPr/>
            </a:pPr>
            <a:r>
              <a:rPr lang="en-US" sz="1632" b="1" dirty="0">
                <a:solidFill>
                  <a:schemeClr val="tx1"/>
                </a:solidFill>
                <a:latin typeface="+mn-lt"/>
                <a:cs typeface="Segoe UI Semibold" panose="020B0702040204020203" pitchFamily="34" charset="0"/>
              </a:rPr>
              <a:t>Shape and color</a:t>
            </a:r>
          </a:p>
          <a:p>
            <a:pPr marL="0" indent="0" defTabSz="921813">
              <a:lnSpc>
                <a:spcPct val="100000"/>
              </a:lnSpc>
              <a:spcBef>
                <a:spcPts val="790"/>
              </a:spcBef>
              <a:buNone/>
              <a:defRPr/>
            </a:pPr>
            <a:r>
              <a:rPr lang="en-US" sz="1224"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21813">
              <a:lnSpc>
                <a:spcPct val="100000"/>
              </a:lnSpc>
              <a:spcBef>
                <a:spcPts val="1186"/>
              </a:spcBef>
              <a:buNone/>
              <a:defRPr/>
            </a:pPr>
            <a:r>
              <a:rPr lang="en-US" sz="1224" b="1" dirty="0">
                <a:solidFill>
                  <a:schemeClr val="tx1"/>
                </a:solidFill>
                <a:latin typeface="Segoe UI" panose="020B0502040204020203" pitchFamily="34" charset="0"/>
                <a:cs typeface="Segoe UI" panose="020B0502040204020203" pitchFamily="34" charset="0"/>
              </a:rPr>
              <a:t>Example: </a:t>
            </a:r>
          </a:p>
          <a:p>
            <a:pPr marL="0" indent="0" defTabSz="921813">
              <a:lnSpc>
                <a:spcPct val="100000"/>
              </a:lnSpc>
              <a:buNone/>
              <a:defRPr/>
            </a:pPr>
            <a:endParaRPr lang="en-US" sz="1186" dirty="0">
              <a:gradFill>
                <a:gsLst>
                  <a:gs pos="15356">
                    <a:srgbClr val="1A1A1A"/>
                  </a:gs>
                  <a:gs pos="56000">
                    <a:srgbClr val="1A1A1A"/>
                  </a:gs>
                </a:gsLst>
                <a:lin ang="5400000" scaled="0"/>
              </a:gradFill>
              <a:latin typeface="Segoe UI Semilight"/>
            </a:endParaRPr>
          </a:p>
        </p:txBody>
      </p:sp>
      <p:grpSp>
        <p:nvGrpSpPr>
          <p:cNvPr id="61" name="Shape usage example" descr="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title="Graphic with multiple subjects and categories">
            <a:extLst>
              <a:ext uri="{FF2B5EF4-FFF2-40B4-BE49-F238E27FC236}">
                <a16:creationId xmlns:a16="http://schemas.microsoft.com/office/drawing/2014/main" id="{3870E2D4-BB05-4292-8B2C-684463A840EA}"/>
              </a:ext>
            </a:extLst>
          </p:cNvPr>
          <p:cNvGrpSpPr/>
          <p:nvPr/>
        </p:nvGrpSpPr>
        <p:grpSpPr>
          <a:xfrm>
            <a:off x="2893217" y="3086641"/>
            <a:ext cx="2008779" cy="1915732"/>
            <a:chOff x="2835115" y="4084309"/>
            <a:chExt cx="2012787" cy="1919555"/>
          </a:xfrm>
        </p:grpSpPr>
        <p:sp>
          <p:nvSpPr>
            <p:cNvPr id="62" name="Background and text">
              <a:hlinkClick r:id="rId4"/>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80735" tIns="144588" rIns="180735" bIns="144588"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200000"/>
                </a:lnSpc>
                <a:spcBef>
                  <a:spcPts val="0"/>
                </a:spcBef>
                <a:spcAft>
                  <a:spcPts val="593"/>
                </a:spcAft>
                <a:buNone/>
                <a:defRPr/>
              </a:pPr>
              <a:r>
                <a:rPr lang="en-US" sz="1087" b="1" dirty="0">
                  <a:gradFill>
                    <a:gsLst>
                      <a:gs pos="15356">
                        <a:srgbClr val="1A1A1A"/>
                      </a:gs>
                      <a:gs pos="56000">
                        <a:srgbClr val="1A1A1A"/>
                      </a:gs>
                    </a:gsLst>
                    <a:lin ang="5400000" scaled="0"/>
                  </a:gradFill>
                  <a:latin typeface="Segoe UI Semilight"/>
                </a:rPr>
                <a:t>Subject 1</a:t>
              </a:r>
            </a:p>
            <a:p>
              <a:pPr marL="0" indent="0" defTabSz="921813">
                <a:lnSpc>
                  <a:spcPct val="200000"/>
                </a:lnSpc>
                <a:spcBef>
                  <a:spcPts val="0"/>
                </a:spcBef>
                <a:spcAft>
                  <a:spcPts val="593"/>
                </a:spcAft>
                <a:buNone/>
                <a:defRPr/>
              </a:pPr>
              <a:r>
                <a:rPr lang="en-US" sz="1087" b="1" dirty="0">
                  <a:gradFill>
                    <a:gsLst>
                      <a:gs pos="15356">
                        <a:srgbClr val="1A1A1A"/>
                      </a:gs>
                      <a:gs pos="56000">
                        <a:srgbClr val="1A1A1A"/>
                      </a:gs>
                    </a:gsLst>
                    <a:lin ang="5400000" scaled="0"/>
                  </a:gradFill>
                  <a:latin typeface="Segoe UI Semilight"/>
                </a:rPr>
                <a:t>Subject 2</a:t>
              </a:r>
            </a:p>
            <a:p>
              <a:pPr marL="0" indent="0" defTabSz="921813">
                <a:lnSpc>
                  <a:spcPct val="200000"/>
                </a:lnSpc>
                <a:spcBef>
                  <a:spcPts val="0"/>
                </a:spcBef>
                <a:spcAft>
                  <a:spcPts val="593"/>
                </a:spcAft>
                <a:buNone/>
                <a:defRPr/>
              </a:pPr>
              <a:r>
                <a:rPr lang="en-US" sz="1087" b="1" dirty="0">
                  <a:gradFill>
                    <a:gsLst>
                      <a:gs pos="15356">
                        <a:srgbClr val="1A1A1A"/>
                      </a:gs>
                      <a:gs pos="56000">
                        <a:srgbClr val="1A1A1A"/>
                      </a:gs>
                    </a:gsLst>
                    <a:lin ang="5400000" scaled="0"/>
                  </a:gradFill>
                  <a:latin typeface="Segoe UI Semilight"/>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735" tIns="144588" rIns="180735" bIns="144588" numCol="1" spcCol="0" rtlCol="0" fromWordArt="0" anchor="t" anchorCtr="0" forceAA="0" compatLnSpc="1">
              <a:prstTxWarp prst="textNoShape">
                <a:avLst/>
              </a:prstTxWarp>
              <a:noAutofit/>
            </a:bodyPr>
            <a:lstStyle/>
            <a:p>
              <a:pPr algn="ctr" defTabSz="921546" fontAlgn="base">
                <a:lnSpc>
                  <a:spcPct val="90000"/>
                </a:lnSpc>
                <a:spcBef>
                  <a:spcPct val="0"/>
                </a:spcBef>
                <a:spcAft>
                  <a:spcPct val="0"/>
                </a:spcAft>
              </a:pPr>
              <a:endParaRPr lang="en-US" sz="2372"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735" tIns="144588" rIns="180735" bIns="144588" numCol="1" spcCol="0" rtlCol="0" fromWordArt="0" anchor="t" anchorCtr="0" forceAA="0" compatLnSpc="1">
              <a:prstTxWarp prst="textNoShape">
                <a:avLst/>
              </a:prstTxWarp>
              <a:noAutofit/>
            </a:bodyPr>
            <a:lstStyle/>
            <a:p>
              <a:pPr algn="ctr" defTabSz="921546" fontAlgn="base">
                <a:lnSpc>
                  <a:spcPct val="90000"/>
                </a:lnSpc>
                <a:spcBef>
                  <a:spcPct val="0"/>
                </a:spcBef>
                <a:spcAft>
                  <a:spcPct val="0"/>
                </a:spcAft>
              </a:pPr>
              <a:endParaRPr lang="en-US" sz="2372"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735" tIns="144588" rIns="180735" bIns="144588" numCol="1" spcCol="0" rtlCol="0" fromWordArt="0" anchor="t" anchorCtr="0" forceAA="0" compatLnSpc="1">
              <a:prstTxWarp prst="textNoShape">
                <a:avLst/>
              </a:prstTxWarp>
              <a:noAutofit/>
            </a:bodyPr>
            <a:lstStyle/>
            <a:p>
              <a:pPr algn="ctr" defTabSz="921546" fontAlgn="base">
                <a:lnSpc>
                  <a:spcPct val="90000"/>
                </a:lnSpc>
                <a:spcBef>
                  <a:spcPct val="0"/>
                </a:spcBef>
                <a:spcAft>
                  <a:spcPct val="0"/>
                </a:spcAft>
              </a:pPr>
              <a:endParaRPr lang="en-US" sz="2372"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735" tIns="144588" rIns="180735" bIns="144588" numCol="1" spcCol="0" rtlCol="0" fromWordArt="0" anchor="t" anchorCtr="0" forceAA="0" compatLnSpc="1">
              <a:prstTxWarp prst="textNoShape">
                <a:avLst/>
              </a:prstTxWarp>
              <a:noAutofit/>
            </a:bodyPr>
            <a:lstStyle/>
            <a:p>
              <a:pPr algn="ctr" defTabSz="921546" fontAlgn="base">
                <a:lnSpc>
                  <a:spcPct val="90000"/>
                </a:lnSpc>
                <a:spcBef>
                  <a:spcPct val="0"/>
                </a:spcBef>
                <a:spcAft>
                  <a:spcPct val="0"/>
                </a:spcAft>
              </a:pPr>
              <a:endParaRPr lang="en-US" sz="2372"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80735" tIns="144588" rIns="180735" bIns="14458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0"/>
                </a:spcBef>
                <a:spcAft>
                  <a:spcPts val="593"/>
                </a:spcAft>
                <a:buNone/>
                <a:defRPr/>
              </a:pPr>
              <a:r>
                <a:rPr lang="en-US" sz="1037" dirty="0">
                  <a:gradFill>
                    <a:gsLst>
                      <a:gs pos="15356">
                        <a:srgbClr val="1A1A1A"/>
                      </a:gs>
                      <a:gs pos="56000">
                        <a:srgbClr val="1A1A1A"/>
                      </a:gs>
                    </a:gsLst>
                    <a:lin ang="5400000" scaled="0"/>
                  </a:gradFill>
                  <a:latin typeface="Segoe UI Semilight"/>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735" tIns="144588" rIns="180735" bIns="144588" numCol="1" spcCol="0" rtlCol="0" fromWordArt="0" anchor="t" anchorCtr="0" forceAA="0" compatLnSpc="1">
              <a:prstTxWarp prst="textNoShape">
                <a:avLst/>
              </a:prstTxWarp>
              <a:noAutofit/>
            </a:bodyPr>
            <a:lstStyle/>
            <a:p>
              <a:pPr algn="ctr" defTabSz="921546" fontAlgn="base">
                <a:lnSpc>
                  <a:spcPct val="90000"/>
                </a:lnSpc>
                <a:spcBef>
                  <a:spcPct val="0"/>
                </a:spcBef>
                <a:spcAft>
                  <a:spcPct val="0"/>
                </a:spcAft>
              </a:pPr>
              <a:endParaRPr lang="en-US" sz="2372"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80735" tIns="144588" rIns="180735" bIns="14458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0"/>
                </a:spcBef>
                <a:spcAft>
                  <a:spcPts val="593"/>
                </a:spcAft>
                <a:buNone/>
                <a:defRPr/>
              </a:pPr>
              <a:r>
                <a:rPr lang="en-US" sz="1037" dirty="0">
                  <a:gradFill>
                    <a:gsLst>
                      <a:gs pos="15356">
                        <a:srgbClr val="1A1A1A"/>
                      </a:gs>
                      <a:gs pos="56000">
                        <a:srgbClr val="1A1A1A"/>
                      </a:gs>
                    </a:gsLst>
                    <a:lin ang="5400000" scaled="0"/>
                  </a:gradFill>
                  <a:latin typeface="Segoe UI Semilight"/>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735" tIns="144588" rIns="180735" bIns="144588" numCol="1" spcCol="0" rtlCol="0" fromWordArt="0" anchor="t" anchorCtr="0" forceAA="0" compatLnSpc="1">
              <a:prstTxWarp prst="textNoShape">
                <a:avLst/>
              </a:prstTxWarp>
              <a:noAutofit/>
            </a:bodyPr>
            <a:lstStyle/>
            <a:p>
              <a:pPr algn="ctr" defTabSz="921546" fontAlgn="base">
                <a:lnSpc>
                  <a:spcPct val="90000"/>
                </a:lnSpc>
                <a:spcBef>
                  <a:spcPct val="0"/>
                </a:spcBef>
                <a:spcAft>
                  <a:spcPct val="0"/>
                </a:spcAft>
              </a:pPr>
              <a:endParaRPr lang="en-US" sz="2372"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80735" tIns="144588" rIns="180735" bIns="14458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21813">
                <a:lnSpc>
                  <a:spcPct val="100000"/>
                </a:lnSpc>
                <a:spcBef>
                  <a:spcPts val="0"/>
                </a:spcBef>
                <a:spcAft>
                  <a:spcPts val="593"/>
                </a:spcAft>
                <a:buNone/>
                <a:defRPr/>
              </a:pPr>
              <a:r>
                <a:rPr lang="en-US" sz="1037" dirty="0">
                  <a:gradFill>
                    <a:gsLst>
                      <a:gs pos="15356">
                        <a:srgbClr val="1A1A1A"/>
                      </a:gs>
                      <a:gs pos="56000">
                        <a:srgbClr val="1A1A1A"/>
                      </a:gs>
                    </a:gsLst>
                    <a:lin ang="5400000" scaled="0"/>
                  </a:gradFill>
                  <a:latin typeface="Segoe UI Semilight"/>
                </a:rPr>
                <a:t>C3</a:t>
              </a:r>
            </a:p>
          </p:txBody>
        </p:sp>
      </p:grpSp>
      <p:sp>
        <p:nvSpPr>
          <p:cNvPr id="76" name="Alt Text instruction text box">
            <a:extLst>
              <a:ext uri="{FF2B5EF4-FFF2-40B4-BE49-F238E27FC236}">
                <a16:creationId xmlns:a16="http://schemas.microsoft.com/office/drawing/2014/main" id="{025BF72B-ABAB-457D-8CA8-6EB737BCD263}"/>
              </a:ext>
            </a:extLst>
          </p:cNvPr>
          <p:cNvSpPr txBox="1">
            <a:spLocks/>
          </p:cNvSpPr>
          <p:nvPr/>
        </p:nvSpPr>
        <p:spPr>
          <a:xfrm>
            <a:off x="5218643" y="1463669"/>
            <a:ext cx="2005097" cy="3614702"/>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0"/>
              </a:spcBef>
              <a:spcAft>
                <a:spcPts val="612"/>
              </a:spcAft>
              <a:buNone/>
              <a:defRPr/>
            </a:pPr>
            <a:r>
              <a:rPr lang="en-US" sz="1632" b="1" dirty="0">
                <a:solidFill>
                  <a:schemeClr val="tx1"/>
                </a:solidFill>
                <a:latin typeface="+mn-lt"/>
                <a:cs typeface="Segoe UI Semibold" panose="020B0702040204020203" pitchFamily="34" charset="0"/>
              </a:rPr>
              <a:t>Alt text</a:t>
            </a:r>
          </a:p>
          <a:p>
            <a:pPr marL="0" indent="0" defTabSz="921813">
              <a:lnSpc>
                <a:spcPct val="100000"/>
              </a:lnSpc>
              <a:spcBef>
                <a:spcPts val="790"/>
              </a:spcBef>
              <a:buNone/>
              <a:defRPr/>
            </a:pPr>
            <a:r>
              <a:rPr lang="en-US" sz="1224"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21813">
              <a:lnSpc>
                <a:spcPct val="100000"/>
              </a:lnSpc>
              <a:spcBef>
                <a:spcPts val="297"/>
              </a:spcBef>
              <a:buNone/>
              <a:defRPr/>
            </a:pPr>
            <a:r>
              <a:rPr lang="en-US" sz="1224" dirty="0">
                <a:solidFill>
                  <a:schemeClr val="tx1"/>
                </a:solidFill>
                <a:latin typeface="Segoe UI" panose="020B0502040204020203" pitchFamily="34" charset="0"/>
                <a:cs typeface="Segoe UI" panose="020B0502040204020203" pitchFamily="34" charset="0"/>
              </a:rPr>
              <a:t>You can create alternative text for shapes, pictures, charts, tables, SmartArt graphics, or other objects</a:t>
            </a:r>
            <a:endParaRPr lang="en-US" sz="1224" b="1" dirty="0">
              <a:solidFill>
                <a:schemeClr val="tx1"/>
              </a:solidFill>
              <a:latin typeface="Segoe UI" panose="020B0502040204020203" pitchFamily="34" charset="0"/>
              <a:cs typeface="Segoe UI" panose="020B0502040204020203" pitchFamily="34" charset="0"/>
            </a:endParaRPr>
          </a:p>
          <a:p>
            <a:pPr marL="0" indent="0" defTabSz="921813">
              <a:lnSpc>
                <a:spcPct val="100000"/>
              </a:lnSpc>
              <a:spcBef>
                <a:spcPts val="1186"/>
              </a:spcBef>
              <a:buNone/>
              <a:defRPr/>
            </a:pPr>
            <a:r>
              <a:rPr lang="en-US" sz="1224" b="1" dirty="0">
                <a:solidFill>
                  <a:schemeClr val="tx1"/>
                </a:solidFill>
                <a:latin typeface="Segoe UI" panose="020B0502040204020203" pitchFamily="34" charset="0"/>
                <a:cs typeface="Segoe UI" panose="020B0502040204020203" pitchFamily="34" charset="0"/>
              </a:rPr>
              <a:t>Here’s how:</a:t>
            </a:r>
          </a:p>
          <a:p>
            <a:pPr marL="0" indent="0" defTabSz="921813">
              <a:lnSpc>
                <a:spcPct val="10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Right click the image or shape </a:t>
            </a:r>
          </a:p>
          <a:p>
            <a:pPr marL="0" indent="0" defTabSz="921813">
              <a:lnSpc>
                <a:spcPct val="10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Select </a:t>
            </a:r>
            <a:r>
              <a:rPr lang="en-US" sz="1020" dirty="0">
                <a:solidFill>
                  <a:schemeClr val="tx1"/>
                </a:solidFill>
                <a:latin typeface="Segoe UI Semibold" panose="020B0702040204020203" pitchFamily="34" charset="0"/>
                <a:cs typeface="Segoe UI Semibold" panose="020B0702040204020203" pitchFamily="34" charset="0"/>
              </a:rPr>
              <a:t>F</a:t>
            </a:r>
            <a:r>
              <a:rPr lang="en-US" sz="1020" u="sng" dirty="0">
                <a:solidFill>
                  <a:schemeClr val="tx1"/>
                </a:solidFill>
                <a:latin typeface="Segoe UI Semibold" panose="020B0702040204020203" pitchFamily="34" charset="0"/>
                <a:cs typeface="Segoe UI Semibold" panose="020B0702040204020203" pitchFamily="34" charset="0"/>
              </a:rPr>
              <a:t>o</a:t>
            </a:r>
            <a:r>
              <a:rPr lang="en-US" sz="1020" dirty="0">
                <a:solidFill>
                  <a:schemeClr val="tx1"/>
                </a:solidFill>
                <a:latin typeface="Segoe UI Semibold" panose="020B0702040204020203" pitchFamily="34" charset="0"/>
                <a:cs typeface="Segoe UI Semibold" panose="020B0702040204020203" pitchFamily="34" charset="0"/>
              </a:rPr>
              <a:t>rmat Picture… </a:t>
            </a:r>
            <a:r>
              <a:rPr lang="en-US" sz="1020" dirty="0">
                <a:solidFill>
                  <a:schemeClr val="tx1"/>
                </a:solidFill>
                <a:latin typeface="Segoe UI" panose="020B0502040204020203" pitchFamily="34" charset="0"/>
                <a:cs typeface="Segoe UI" panose="020B0502040204020203" pitchFamily="34" charset="0"/>
              </a:rPr>
              <a:t>or </a:t>
            </a:r>
            <a:br>
              <a:rPr lang="en-US" sz="1020" dirty="0">
                <a:solidFill>
                  <a:schemeClr val="tx1"/>
                </a:solidFill>
                <a:latin typeface="Segoe UI" panose="020B0502040204020203" pitchFamily="34" charset="0"/>
                <a:cs typeface="Segoe UI" panose="020B0502040204020203" pitchFamily="34" charset="0"/>
              </a:rPr>
            </a:br>
            <a:r>
              <a:rPr lang="en-US" sz="1020" dirty="0">
                <a:solidFill>
                  <a:schemeClr val="tx1"/>
                </a:solidFill>
                <a:latin typeface="Segoe UI Semibold" panose="020B0702040204020203" pitchFamily="34" charset="0"/>
                <a:cs typeface="Segoe UI Semibold" panose="020B0702040204020203" pitchFamily="34" charset="0"/>
              </a:rPr>
              <a:t>F</a:t>
            </a:r>
            <a:r>
              <a:rPr lang="en-US" sz="1020" u="sng" dirty="0">
                <a:solidFill>
                  <a:schemeClr val="tx1"/>
                </a:solidFill>
                <a:latin typeface="Segoe UI Semibold" panose="020B0702040204020203" pitchFamily="34" charset="0"/>
                <a:cs typeface="Segoe UI Semibold" panose="020B0702040204020203" pitchFamily="34" charset="0"/>
              </a:rPr>
              <a:t>o</a:t>
            </a:r>
            <a:r>
              <a:rPr lang="en-US" sz="1020" dirty="0">
                <a:solidFill>
                  <a:schemeClr val="tx1"/>
                </a:solidFill>
                <a:latin typeface="Segoe UI Semibold" panose="020B0702040204020203" pitchFamily="34" charset="0"/>
                <a:cs typeface="Segoe UI Semibold" panose="020B0702040204020203" pitchFamily="34" charset="0"/>
              </a:rPr>
              <a:t>rmat Shape…</a:t>
            </a:r>
          </a:p>
          <a:p>
            <a:pPr marL="0" indent="0" defTabSz="921813">
              <a:lnSpc>
                <a:spcPct val="10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Select the </a:t>
            </a:r>
            <a:r>
              <a:rPr lang="en-US" sz="1020" dirty="0">
                <a:solidFill>
                  <a:schemeClr val="tx1"/>
                </a:solidFill>
                <a:latin typeface="Segoe UI Semibold" panose="020B0702040204020203" pitchFamily="34" charset="0"/>
                <a:cs typeface="Segoe UI Semibold" panose="020B0702040204020203" pitchFamily="34" charset="0"/>
              </a:rPr>
              <a:t>Size &amp; Properties </a:t>
            </a:r>
            <a:r>
              <a:rPr lang="en-US" sz="1020" dirty="0">
                <a:solidFill>
                  <a:schemeClr val="tx1"/>
                </a:solidFill>
                <a:latin typeface="Segoe UI" panose="020B0502040204020203" pitchFamily="34" charset="0"/>
                <a:cs typeface="Segoe UI" panose="020B0502040204020203" pitchFamily="34" charset="0"/>
              </a:rPr>
              <a:t>icon</a:t>
            </a:r>
          </a:p>
          <a:p>
            <a:pPr marL="0" indent="0" defTabSz="921813">
              <a:lnSpc>
                <a:spcPct val="10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Expand the </a:t>
            </a:r>
            <a:r>
              <a:rPr lang="en-US" sz="1020" dirty="0">
                <a:solidFill>
                  <a:schemeClr val="tx1"/>
                </a:solidFill>
                <a:latin typeface="Segoe UI Semibold" panose="020B0702040204020203" pitchFamily="34" charset="0"/>
                <a:cs typeface="Segoe UI Semibold" panose="020B0702040204020203" pitchFamily="34" charset="0"/>
              </a:rPr>
              <a:t>Alt Text </a:t>
            </a:r>
            <a:r>
              <a:rPr lang="en-US" sz="1020" dirty="0">
                <a:solidFill>
                  <a:schemeClr val="tx1"/>
                </a:solidFill>
                <a:latin typeface="Segoe UI" panose="020B0502040204020203" pitchFamily="34" charset="0"/>
                <a:cs typeface="Segoe UI" panose="020B0502040204020203" pitchFamily="34" charset="0"/>
              </a:rPr>
              <a:t>field </a:t>
            </a:r>
          </a:p>
          <a:p>
            <a:pPr marL="0" indent="0" defTabSz="921813">
              <a:lnSpc>
                <a:spcPct val="10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Enter a </a:t>
            </a:r>
            <a:r>
              <a:rPr lang="en-US" sz="1020" dirty="0">
                <a:solidFill>
                  <a:schemeClr val="tx1"/>
                </a:solidFill>
                <a:latin typeface="Segoe UI Semibold" panose="020B0702040204020203" pitchFamily="34" charset="0"/>
                <a:cs typeface="Segoe UI Semibold" panose="020B0702040204020203" pitchFamily="34" charset="0"/>
              </a:rPr>
              <a:t>Title </a:t>
            </a:r>
            <a:r>
              <a:rPr lang="en-US" sz="1020" dirty="0">
                <a:solidFill>
                  <a:schemeClr val="tx1"/>
                </a:solidFill>
                <a:latin typeface="Segoe UI" panose="020B0502040204020203" pitchFamily="34" charset="0"/>
                <a:cs typeface="Segoe UI" panose="020B0502040204020203" pitchFamily="34" charset="0"/>
              </a:rPr>
              <a:t>and </a:t>
            </a:r>
            <a:r>
              <a:rPr lang="en-US" sz="1020" dirty="0">
                <a:solidFill>
                  <a:schemeClr val="tx1"/>
                </a:solidFill>
                <a:latin typeface="Segoe UI Semibold" panose="020B0702040204020203" pitchFamily="34" charset="0"/>
                <a:cs typeface="Segoe UI Semibold" panose="020B0702040204020203" pitchFamily="34" charset="0"/>
              </a:rPr>
              <a:t>Description</a:t>
            </a:r>
            <a:r>
              <a:rPr lang="en-US" sz="1020" dirty="0">
                <a:solidFill>
                  <a:schemeClr val="tx1"/>
                </a:solidFill>
                <a:latin typeface="Segoe UI" panose="020B0502040204020203" pitchFamily="34" charset="0"/>
                <a:cs typeface="Segoe UI" panose="020B0502040204020203" pitchFamily="34" charset="0"/>
              </a:rPr>
              <a:t> of your image or object</a:t>
            </a:r>
          </a:p>
          <a:p>
            <a:pPr marL="0" indent="0" defTabSz="921813">
              <a:lnSpc>
                <a:spcPct val="100000"/>
              </a:lnSpc>
              <a:buNone/>
              <a:defRPr/>
            </a:pPr>
            <a:endParaRPr lang="en-US" sz="1186" dirty="0">
              <a:solidFill>
                <a:schemeClr val="tx1"/>
              </a:solidFill>
              <a:latin typeface="Segoe UI Semilight"/>
            </a:endParaRP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524854" y="1463669"/>
            <a:ext cx="2005097" cy="2435828"/>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0"/>
              </a:spcBef>
              <a:spcAft>
                <a:spcPts val="612"/>
              </a:spcAft>
              <a:buNone/>
              <a:defRPr/>
            </a:pPr>
            <a:r>
              <a:rPr lang="en-US" sz="1632" b="1" dirty="0">
                <a:solidFill>
                  <a:schemeClr val="tx1"/>
                </a:solidFill>
                <a:latin typeface="+mn-lt"/>
                <a:cs typeface="Segoe UI Semibold" panose="020B0702040204020203" pitchFamily="34" charset="0"/>
              </a:rPr>
              <a:t>Slide layouts</a:t>
            </a:r>
          </a:p>
          <a:p>
            <a:pPr marL="0" indent="0" defTabSz="921813">
              <a:lnSpc>
                <a:spcPct val="100000"/>
              </a:lnSpc>
              <a:spcBef>
                <a:spcPts val="790"/>
              </a:spcBef>
              <a:buNone/>
              <a:defRPr/>
            </a:pPr>
            <a:r>
              <a:rPr lang="en-US" sz="1224"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21813">
              <a:lnSpc>
                <a:spcPct val="100000"/>
              </a:lnSpc>
              <a:spcBef>
                <a:spcPts val="1186"/>
              </a:spcBef>
              <a:buNone/>
              <a:defRPr/>
            </a:pPr>
            <a:r>
              <a:rPr lang="en-US" sz="1224" b="1" dirty="0">
                <a:solidFill>
                  <a:schemeClr val="tx1"/>
                </a:solidFill>
                <a:latin typeface="Segoe UI" panose="020B0502040204020203" pitchFamily="34" charset="0"/>
                <a:cs typeface="Segoe UI" panose="020B0502040204020203" pitchFamily="34" charset="0"/>
              </a:rPr>
              <a:t>Example: </a:t>
            </a:r>
          </a:p>
          <a:p>
            <a:pPr marL="0" indent="0" defTabSz="921813">
              <a:lnSpc>
                <a:spcPct val="10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528569" y="3986023"/>
            <a:ext cx="2005097" cy="1016350"/>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843466" y="1463669"/>
            <a:ext cx="2005097" cy="3614702"/>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0"/>
              </a:spcBef>
              <a:spcAft>
                <a:spcPts val="612"/>
              </a:spcAft>
              <a:buNone/>
              <a:defRPr/>
            </a:pPr>
            <a:r>
              <a:rPr lang="en-US" sz="1632" b="1" dirty="0">
                <a:solidFill>
                  <a:schemeClr val="tx1"/>
                </a:solidFill>
                <a:latin typeface="+mn-lt"/>
                <a:cs typeface="Segoe UI Semibold" panose="020B0702040204020203" pitchFamily="34" charset="0"/>
              </a:rPr>
              <a:t>Reading order</a:t>
            </a:r>
          </a:p>
          <a:p>
            <a:pPr marL="0" indent="0" defTabSz="921813">
              <a:lnSpc>
                <a:spcPct val="100000"/>
              </a:lnSpc>
              <a:spcBef>
                <a:spcPts val="790"/>
              </a:spcBef>
              <a:buNone/>
              <a:defRPr/>
            </a:pPr>
            <a:r>
              <a:rPr lang="en-US" sz="1224"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21813">
              <a:lnSpc>
                <a:spcPct val="100000"/>
              </a:lnSpc>
              <a:spcBef>
                <a:spcPts val="593"/>
              </a:spcBef>
              <a:buNone/>
              <a:defRPr/>
            </a:pPr>
            <a:r>
              <a:rPr lang="en-US" sz="1224"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21813">
              <a:lnSpc>
                <a:spcPct val="100000"/>
              </a:lnSpc>
              <a:spcBef>
                <a:spcPts val="1186"/>
              </a:spcBef>
              <a:buNone/>
              <a:defRPr/>
            </a:pPr>
            <a:r>
              <a:rPr lang="en-US" sz="1224" b="1" dirty="0">
                <a:solidFill>
                  <a:schemeClr val="tx1"/>
                </a:solidFill>
                <a:latin typeface="Segoe UI" panose="020B0502040204020203" pitchFamily="34" charset="0"/>
                <a:cs typeface="Segoe UI" panose="020B0502040204020203" pitchFamily="34" charset="0"/>
              </a:rPr>
              <a:t>Here’s how:</a:t>
            </a:r>
          </a:p>
          <a:p>
            <a:pPr marL="0" indent="0" defTabSz="921813">
              <a:lnSpc>
                <a:spcPct val="10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Click the </a:t>
            </a:r>
            <a:r>
              <a:rPr lang="en-US" sz="1020" dirty="0">
                <a:solidFill>
                  <a:schemeClr val="tx1"/>
                </a:solidFill>
                <a:latin typeface="Segoe UI Semibold" panose="020B0702040204020203" pitchFamily="34" charset="0"/>
                <a:cs typeface="Segoe UI Semibold" panose="020B0702040204020203" pitchFamily="34" charset="0"/>
              </a:rPr>
              <a:t>Home</a:t>
            </a:r>
            <a:r>
              <a:rPr lang="en-US" sz="1020" dirty="0">
                <a:solidFill>
                  <a:schemeClr val="tx1"/>
                </a:solidFill>
                <a:latin typeface="Segoe UI" panose="020B0502040204020203" pitchFamily="34" charset="0"/>
                <a:cs typeface="Segoe UI" panose="020B0502040204020203" pitchFamily="34" charset="0"/>
              </a:rPr>
              <a:t> tab</a:t>
            </a:r>
          </a:p>
          <a:p>
            <a:pPr marL="0" indent="0" defTabSz="921813">
              <a:lnSpc>
                <a:spcPct val="10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In the </a:t>
            </a:r>
            <a:r>
              <a:rPr lang="en-US" sz="1020" dirty="0">
                <a:solidFill>
                  <a:schemeClr val="tx1"/>
                </a:solidFill>
                <a:latin typeface="Segoe UI Semibold" panose="020B0702040204020203" pitchFamily="34" charset="0"/>
                <a:cs typeface="Segoe UI Semibold" panose="020B0702040204020203" pitchFamily="34" charset="0"/>
              </a:rPr>
              <a:t>Drawing</a:t>
            </a:r>
            <a:r>
              <a:rPr lang="en-US" sz="1020" dirty="0">
                <a:solidFill>
                  <a:schemeClr val="tx1"/>
                </a:solidFill>
                <a:latin typeface="Segoe UI" panose="020B0502040204020203" pitchFamily="34" charset="0"/>
                <a:cs typeface="Segoe UI" panose="020B0502040204020203" pitchFamily="34" charset="0"/>
              </a:rPr>
              <a:t> group, select the </a:t>
            </a:r>
            <a:r>
              <a:rPr lang="en-US" sz="1020" dirty="0">
                <a:solidFill>
                  <a:schemeClr val="tx1"/>
                </a:solidFill>
                <a:latin typeface="Segoe UI Semibold" panose="020B0702040204020203" pitchFamily="34" charset="0"/>
                <a:cs typeface="Segoe UI Semibold" panose="020B0702040204020203" pitchFamily="34" charset="0"/>
              </a:rPr>
              <a:t>Arrange</a:t>
            </a:r>
            <a:r>
              <a:rPr lang="en-US" sz="1020" dirty="0">
                <a:solidFill>
                  <a:schemeClr val="tx1"/>
                </a:solidFill>
                <a:latin typeface="Segoe UI" panose="020B0502040204020203" pitchFamily="34" charset="0"/>
                <a:cs typeface="Segoe UI" panose="020B0502040204020203" pitchFamily="34" charset="0"/>
              </a:rPr>
              <a:t> drop-down menu</a:t>
            </a:r>
          </a:p>
          <a:p>
            <a:pPr marL="0" indent="0" defTabSz="921813">
              <a:lnSpc>
                <a:spcPct val="100000"/>
              </a:lnSpc>
              <a:spcBef>
                <a:spcPts val="593"/>
              </a:spcBef>
              <a:buNone/>
              <a:defRPr/>
            </a:pPr>
            <a:r>
              <a:rPr lang="en-US" sz="1020" dirty="0">
                <a:solidFill>
                  <a:schemeClr val="tx1"/>
                </a:solidFill>
                <a:latin typeface="Segoe UI" panose="020B0502040204020203" pitchFamily="34" charset="0"/>
                <a:cs typeface="Segoe UI" panose="020B0502040204020203" pitchFamily="34" charset="0"/>
              </a:rPr>
              <a:t>Click </a:t>
            </a:r>
            <a:r>
              <a:rPr lang="en-US" sz="1020" dirty="0">
                <a:solidFill>
                  <a:schemeClr val="tx1"/>
                </a:solidFill>
                <a:latin typeface="Segoe UI Semibold" panose="020B0702040204020203" pitchFamily="34" charset="0"/>
                <a:cs typeface="Segoe UI Semibold" panose="020B0702040204020203" pitchFamily="34" charset="0"/>
              </a:rPr>
              <a:t>Selection Pane…</a:t>
            </a:r>
          </a:p>
          <a:p>
            <a:pPr marL="0" indent="0" defTabSz="921813">
              <a:lnSpc>
                <a:spcPct val="100000"/>
              </a:lnSpc>
              <a:buNone/>
              <a:defRPr/>
            </a:pPr>
            <a:endParaRPr lang="en-US" sz="1186" dirty="0">
              <a:solidFill>
                <a:schemeClr val="tx1"/>
              </a:solidFill>
              <a:latin typeface="Segoe UI Semilight"/>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610312" y="5336633"/>
            <a:ext cx="11232690" cy="1172626"/>
          </a:xfrm>
          <a:prstGeom prst="rect">
            <a:avLst/>
          </a:prstGeom>
          <a:noFill/>
        </p:spPr>
        <p:txBody>
          <a:bodyPr wrap="square" lIns="0" tIns="0" rIns="0" bIns="0" rtlCol="0">
            <a:spAutoFit/>
          </a:bodyPr>
          <a:lstStyle/>
          <a:p>
            <a:pPr>
              <a:spcAft>
                <a:spcPts val="612"/>
              </a:spcAft>
              <a:buSzPct val="90000"/>
              <a:defRPr/>
            </a:pPr>
            <a:r>
              <a:rPr lang="en-US" sz="1632" b="1" dirty="0">
                <a:cs typeface="Segoe UI Semibold" panose="020B0702040204020203" pitchFamily="34" charset="0"/>
              </a:rPr>
              <a:t>Additional tips</a:t>
            </a:r>
          </a:p>
          <a:p>
            <a:pPr defTabSz="903654">
              <a:spcBef>
                <a:spcPts val="790"/>
              </a:spcBef>
              <a:buSzPct val="90000"/>
              <a:defRPr/>
            </a:pPr>
            <a:r>
              <a:rPr lang="en-US" sz="1224" dirty="0">
                <a:cs typeface="Segoe UI Semibold" panose="020B0702040204020203" pitchFamily="34" charset="0"/>
              </a:rPr>
              <a:t>Be sure to run the </a:t>
            </a:r>
            <a:r>
              <a:rPr lang="en-US" sz="1224" b="1" dirty="0">
                <a:cs typeface="Segoe UI Semibold" panose="020B0702040204020203" pitchFamily="34" charset="0"/>
              </a:rPr>
              <a:t>Accessibility Checker</a:t>
            </a:r>
            <a:r>
              <a:rPr lang="en-US" sz="1224" dirty="0">
                <a:cs typeface="Segoe UI Semibold" panose="020B0702040204020203" pitchFamily="34" charset="0"/>
              </a:rPr>
              <a:t>! </a:t>
            </a:r>
            <a:r>
              <a:rPr lang="en-US" sz="1224" dirty="0">
                <a:cs typeface="Segoe UI" panose="020B0502040204020203" pitchFamily="34" charset="0"/>
              </a:rPr>
              <a:t>Go to </a:t>
            </a:r>
            <a:r>
              <a:rPr lang="en-US" sz="1224" b="1" dirty="0">
                <a:cs typeface="Segoe UI Semibold" panose="020B0702040204020203" pitchFamily="34" charset="0"/>
              </a:rPr>
              <a:t>File</a:t>
            </a:r>
            <a:r>
              <a:rPr lang="en-US" sz="1224" dirty="0">
                <a:cs typeface="Segoe UI" panose="020B0502040204020203" pitchFamily="34" charset="0"/>
              </a:rPr>
              <a:t>      click the </a:t>
            </a:r>
            <a:r>
              <a:rPr lang="en-US" sz="1224" b="1" dirty="0">
                <a:cs typeface="Segoe UI Semibold" panose="020B0702040204020203" pitchFamily="34" charset="0"/>
              </a:rPr>
              <a:t>Check for Issues </a:t>
            </a:r>
            <a:r>
              <a:rPr lang="en-US" sz="1224" dirty="0">
                <a:cs typeface="Segoe UI" panose="020B0502040204020203" pitchFamily="34" charset="0"/>
              </a:rPr>
              <a:t>drop down menu      click </a:t>
            </a:r>
            <a:r>
              <a:rPr lang="en-US" sz="1224" b="1" dirty="0">
                <a:cs typeface="Segoe UI Semibold" panose="020B0702040204020203" pitchFamily="34" charset="0"/>
              </a:rPr>
              <a:t>Check Accessibility</a:t>
            </a:r>
          </a:p>
          <a:p>
            <a:pPr defTabSz="903654">
              <a:spcBef>
                <a:spcPts val="593"/>
              </a:spcBef>
              <a:buSzPct val="90000"/>
              <a:defRPr/>
            </a:pPr>
            <a:r>
              <a:rPr lang="en-US" sz="1224" b="1" dirty="0">
                <a:cs typeface="Segoe UI Semibold" panose="020B0702040204020203" pitchFamily="34" charset="0"/>
              </a:rPr>
              <a:t>Videos need to be accessible: </a:t>
            </a:r>
            <a:r>
              <a:rPr lang="en-US" sz="1224" dirty="0">
                <a:cs typeface="Segoe UI" panose="020B0502040204020203" pitchFamily="34" charset="0"/>
              </a:rPr>
              <a:t>If your presentation includes a video, ensure it is captioned and audio described (if appropriate)</a:t>
            </a:r>
          </a:p>
          <a:p>
            <a:pPr defTabSz="903654">
              <a:spcBef>
                <a:spcPts val="593"/>
              </a:spcBef>
              <a:buSzPct val="90000"/>
              <a:defRPr/>
            </a:pPr>
            <a:r>
              <a:rPr lang="en-US" sz="1224" b="1" dirty="0">
                <a:cs typeface="Segoe UI Semibold" panose="020B0702040204020203" pitchFamily="34" charset="0"/>
              </a:rPr>
              <a:t>Visit the </a:t>
            </a:r>
            <a:r>
              <a:rPr lang="en-US" sz="1224" b="1" dirty="0">
                <a:cs typeface="Segoe UI Semibold" panose="020B0702040204020203" pitchFamily="34" charset="0"/>
                <a:hlinkClick r:id="rId6"/>
              </a:rPr>
              <a:t>Office Accessibility Center</a:t>
            </a:r>
            <a:r>
              <a:rPr lang="en-US" sz="1224" b="1" dirty="0">
                <a:cs typeface="Segoe UI Semibold" panose="020B0702040204020203" pitchFamily="34" charset="0"/>
              </a:rPr>
              <a:t> </a:t>
            </a:r>
            <a:r>
              <a:rPr lang="en-US" sz="1224" dirty="0">
                <a:cs typeface="Segoe UI" panose="020B0502040204020203" pitchFamily="34" charset="0"/>
              </a:rPr>
              <a:t>to learn more about accessibility in PowerPoint</a:t>
            </a:r>
          </a:p>
        </p:txBody>
      </p:sp>
      <p:cxnSp>
        <p:nvCxnSpPr>
          <p:cNvPr id="80" name="Straight Arrow Connector 79" descr="Arrow pointing to the right" title="Arrow">
            <a:extLst>
              <a:ext uri="{FF2B5EF4-FFF2-40B4-BE49-F238E27FC236}">
                <a16:creationId xmlns:a16="http://schemas.microsoft.com/office/drawing/2014/main" id="{4004316C-A172-4666-9087-AA99DD600ABB}"/>
              </a:ext>
            </a:extLst>
          </p:cNvPr>
          <p:cNvCxnSpPr>
            <a:cxnSpLocks/>
          </p:cNvCxnSpPr>
          <p:nvPr/>
        </p:nvCxnSpPr>
        <p:spPr>
          <a:xfrm>
            <a:off x="4219550" y="5872970"/>
            <a:ext cx="135133"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arow pointing to the right" title="Aarow">
            <a:extLst>
              <a:ext uri="{FF2B5EF4-FFF2-40B4-BE49-F238E27FC236}">
                <a16:creationId xmlns:a16="http://schemas.microsoft.com/office/drawing/2014/main" id="{CF41BA70-AA85-4D92-AA87-689DAB76DD7F}"/>
              </a:ext>
            </a:extLst>
          </p:cNvPr>
          <p:cNvCxnSpPr>
            <a:cxnSpLocks/>
          </p:cNvCxnSpPr>
          <p:nvPr/>
        </p:nvCxnSpPr>
        <p:spPr>
          <a:xfrm>
            <a:off x="7469745" y="5872970"/>
            <a:ext cx="135133"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354192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Chart example</a:t>
            </a:r>
          </a:p>
        </p:txBody>
      </p:sp>
      <p:graphicFrame>
        <p:nvGraphicFramePr>
          <p:cNvPr id="9" name="Table 8"/>
          <p:cNvGraphicFramePr>
            <a:graphicFrameLocks noGrp="1"/>
          </p:cNvGraphicFramePr>
          <p:nvPr>
            <p:extLst>
              <p:ext uri="{D42A27DB-BD31-4B8C-83A1-F6EECF244321}">
                <p14:modId xmlns:p14="http://schemas.microsoft.com/office/powerpoint/2010/main" val="1521465287"/>
              </p:ext>
            </p:extLst>
          </p:nvPr>
        </p:nvGraphicFramePr>
        <p:xfrm>
          <a:off x="584200" y="1287462"/>
          <a:ext cx="11314116" cy="4981573"/>
        </p:xfrm>
        <a:graphic>
          <a:graphicData uri="http://schemas.openxmlformats.org/drawingml/2006/table">
            <a:tbl>
              <a:tblPr firstRow="1" bandRow="1">
                <a:tableStyleId>{5C22544A-7EE6-4342-B048-85BDC9FD1C3A}</a:tableStyleId>
              </a:tblPr>
              <a:tblGrid>
                <a:gridCol w="1885686">
                  <a:extLst>
                    <a:ext uri="{9D8B030D-6E8A-4147-A177-3AD203B41FA5}">
                      <a16:colId xmlns:a16="http://schemas.microsoft.com/office/drawing/2014/main" val="20000"/>
                    </a:ext>
                  </a:extLst>
                </a:gridCol>
                <a:gridCol w="1885686">
                  <a:extLst>
                    <a:ext uri="{9D8B030D-6E8A-4147-A177-3AD203B41FA5}">
                      <a16:colId xmlns:a16="http://schemas.microsoft.com/office/drawing/2014/main" val="20001"/>
                    </a:ext>
                  </a:extLst>
                </a:gridCol>
                <a:gridCol w="1885686">
                  <a:extLst>
                    <a:ext uri="{9D8B030D-6E8A-4147-A177-3AD203B41FA5}">
                      <a16:colId xmlns:a16="http://schemas.microsoft.com/office/drawing/2014/main" val="20002"/>
                    </a:ext>
                  </a:extLst>
                </a:gridCol>
                <a:gridCol w="1885686">
                  <a:extLst>
                    <a:ext uri="{9D8B030D-6E8A-4147-A177-3AD203B41FA5}">
                      <a16:colId xmlns:a16="http://schemas.microsoft.com/office/drawing/2014/main" val="20003"/>
                    </a:ext>
                  </a:extLst>
                </a:gridCol>
                <a:gridCol w="1885686">
                  <a:extLst>
                    <a:ext uri="{9D8B030D-6E8A-4147-A177-3AD203B41FA5}">
                      <a16:colId xmlns:a16="http://schemas.microsoft.com/office/drawing/2014/main" val="20004"/>
                    </a:ext>
                  </a:extLst>
                </a:gridCol>
                <a:gridCol w="1885686">
                  <a:extLst>
                    <a:ext uri="{9D8B030D-6E8A-4147-A177-3AD203B41FA5}">
                      <a16:colId xmlns:a16="http://schemas.microsoft.com/office/drawing/2014/main" val="20005"/>
                    </a:ext>
                  </a:extLst>
                </a:gridCol>
              </a:tblGrid>
              <a:tr h="376585">
                <a:tc>
                  <a:txBody>
                    <a:bodyPr/>
                    <a:lstStyle/>
                    <a:p>
                      <a:pPr marL="0" algn="l" defTabSz="686499" rtl="0" eaLnBrk="1" fontAlgn="t" latinLnBrk="0" hangingPunct="1">
                        <a:spcBef>
                          <a:spcPts val="0"/>
                        </a:spcBef>
                        <a:spcAft>
                          <a:spcPts val="600"/>
                        </a:spcAft>
                      </a:pPr>
                      <a:r>
                        <a:rPr lang="en-US" sz="1400" b="0" kern="1200" dirty="0">
                          <a:solidFill>
                            <a:schemeClr val="accent1"/>
                          </a:solidFill>
                          <a:latin typeface="Segoe UI Semibold" panose="020B0702040204020203" pitchFamily="34" charset="0"/>
                          <a:ea typeface="+mn-ea"/>
                          <a:cs typeface="Segoe UI Semibold" panose="020B0702040204020203" pitchFamily="34" charset="0"/>
                        </a:rPr>
                        <a:t>Title Here</a:t>
                      </a:r>
                    </a:p>
                  </a:txBody>
                  <a:tcPr marB="91440" anchor="b">
                    <a:lnR w="3175" cap="flat" cmpd="sng" algn="ctr">
                      <a:solidFill>
                        <a:schemeClr val="bg2"/>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pPr marL="0" algn="l" defTabSz="686499" rtl="0" eaLnBrk="1" fontAlgn="t" latinLnBrk="0" hangingPunct="1">
                        <a:spcBef>
                          <a:spcPts val="0"/>
                        </a:spcBef>
                        <a:spcAft>
                          <a:spcPts val="600"/>
                        </a:spcAft>
                      </a:pPr>
                      <a:r>
                        <a:rPr lang="en-US" sz="1400" b="0" kern="1200" dirty="0">
                          <a:solidFill>
                            <a:schemeClr val="accent1"/>
                          </a:solidFill>
                          <a:latin typeface="Segoe UI Semibold" panose="020B0702040204020203" pitchFamily="34" charset="0"/>
                          <a:ea typeface="+mn-ea"/>
                          <a:cs typeface="Segoe UI Semibold" panose="020B0702040204020203" pitchFamily="34" charset="0"/>
                        </a:rPr>
                        <a:t>Title Here</a:t>
                      </a:r>
                    </a:p>
                  </a:txBody>
                  <a:tcPr marB="91440" anchor="b">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pPr marL="0" algn="l" defTabSz="686499" rtl="0" eaLnBrk="1" fontAlgn="t" latinLnBrk="0" hangingPunct="1">
                        <a:spcBef>
                          <a:spcPts val="0"/>
                        </a:spcBef>
                        <a:spcAft>
                          <a:spcPts val="600"/>
                        </a:spcAft>
                      </a:pPr>
                      <a:r>
                        <a:rPr lang="en-US" sz="1400" b="0" kern="1200" dirty="0">
                          <a:solidFill>
                            <a:schemeClr val="accent1"/>
                          </a:solidFill>
                          <a:latin typeface="Segoe UI Semibold" panose="020B0702040204020203" pitchFamily="34" charset="0"/>
                          <a:ea typeface="+mn-ea"/>
                          <a:cs typeface="Segoe UI Semibold" panose="020B0702040204020203" pitchFamily="34" charset="0"/>
                        </a:rPr>
                        <a:t>Title Here</a:t>
                      </a:r>
                    </a:p>
                  </a:txBody>
                  <a:tcPr marB="91440" anchor="b">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pPr marL="0" algn="l" defTabSz="686499" rtl="0" eaLnBrk="1" fontAlgn="t" latinLnBrk="0" hangingPunct="1">
                        <a:spcBef>
                          <a:spcPts val="0"/>
                        </a:spcBef>
                        <a:spcAft>
                          <a:spcPts val="600"/>
                        </a:spcAft>
                      </a:pPr>
                      <a:r>
                        <a:rPr lang="en-US" sz="1400" b="0" kern="1200" dirty="0">
                          <a:solidFill>
                            <a:schemeClr val="accent1"/>
                          </a:solidFill>
                          <a:latin typeface="Segoe UI Semibold" panose="020B0702040204020203" pitchFamily="34" charset="0"/>
                          <a:ea typeface="+mn-ea"/>
                          <a:cs typeface="Segoe UI Semibold" panose="020B0702040204020203" pitchFamily="34" charset="0"/>
                        </a:rPr>
                        <a:t>Title Here</a:t>
                      </a:r>
                    </a:p>
                  </a:txBody>
                  <a:tcPr marB="91440" anchor="b">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pPr marL="0" algn="l" defTabSz="686499" rtl="0" eaLnBrk="1" fontAlgn="t" latinLnBrk="0" hangingPunct="1">
                        <a:spcBef>
                          <a:spcPts val="0"/>
                        </a:spcBef>
                        <a:spcAft>
                          <a:spcPts val="600"/>
                        </a:spcAft>
                      </a:pPr>
                      <a:r>
                        <a:rPr lang="en-US" sz="1400" b="0" kern="1200" dirty="0">
                          <a:solidFill>
                            <a:schemeClr val="accent1"/>
                          </a:solidFill>
                          <a:latin typeface="Segoe UI Semibold" panose="020B0702040204020203" pitchFamily="34" charset="0"/>
                          <a:ea typeface="+mn-ea"/>
                          <a:cs typeface="Segoe UI Semibold" panose="020B0702040204020203" pitchFamily="34" charset="0"/>
                        </a:rPr>
                        <a:t>Title Here</a:t>
                      </a:r>
                    </a:p>
                  </a:txBody>
                  <a:tcPr marB="91440" anchor="b">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pPr marL="0" algn="l" defTabSz="686499" rtl="0" eaLnBrk="1" fontAlgn="t" latinLnBrk="0" hangingPunct="1">
                        <a:spcBef>
                          <a:spcPts val="0"/>
                        </a:spcBef>
                        <a:spcAft>
                          <a:spcPts val="600"/>
                        </a:spcAft>
                      </a:pPr>
                      <a:r>
                        <a:rPr lang="en-US" sz="1400" b="0" kern="1200" dirty="0">
                          <a:solidFill>
                            <a:schemeClr val="accent1"/>
                          </a:solidFill>
                          <a:latin typeface="Segoe UI Semibold" panose="020B0702040204020203" pitchFamily="34" charset="0"/>
                          <a:ea typeface="+mn-ea"/>
                          <a:cs typeface="Segoe UI Semibold" panose="020B0702040204020203" pitchFamily="34" charset="0"/>
                        </a:rPr>
                        <a:t>Title Here</a:t>
                      </a:r>
                    </a:p>
                  </a:txBody>
                  <a:tcPr marB="91440" anchor="b">
                    <a:lnL w="3175" cap="flat" cmpd="sng" algn="ctr">
                      <a:solidFill>
                        <a:schemeClr val="bg2"/>
                      </a:solidFill>
                      <a:prstDash val="solid"/>
                      <a:round/>
                      <a:headEnd type="none" w="med" len="med"/>
                      <a:tailEnd type="none" w="med" len="med"/>
                    </a:lnL>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92844">
                <a:tc>
                  <a:txBody>
                    <a:bodyPr/>
                    <a:lstStyle/>
                    <a:p>
                      <a:pPr algn="l">
                        <a:lnSpc>
                          <a:spcPct val="90000"/>
                        </a:lnSpc>
                        <a:spcAft>
                          <a:spcPts val="600"/>
                        </a:spcAft>
                      </a:pPr>
                      <a:r>
                        <a:rPr lang="en-US" sz="1200" dirty="0">
                          <a:solidFill>
                            <a:schemeClr val="tx1"/>
                          </a:solidFill>
                        </a:rPr>
                        <a:t>Sample table text here</a:t>
                      </a:r>
                    </a:p>
                  </a:txBody>
                  <a:tcPr marT="91440" marB="91440" anchor="ctr">
                    <a:lnR w="3175" cap="flat" cmpd="sng" algn="ctr">
                      <a:solidFill>
                        <a:schemeClr val="bg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0" indent="0" algn="l">
                        <a:lnSpc>
                          <a:spcPct val="90000"/>
                        </a:lnSpc>
                        <a:spcAft>
                          <a:spcPts val="600"/>
                        </a:spcAft>
                        <a:buFont typeface="Arial" panose="020B0604020202020204" pitchFamily="34" charset="0"/>
                        <a:buNone/>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0" indent="0" algn="l">
                        <a:lnSpc>
                          <a:spcPct val="90000"/>
                        </a:lnSpc>
                        <a:spcAft>
                          <a:spcPts val="600"/>
                        </a:spcAft>
                        <a:buFont typeface="Arial" panose="020B0604020202020204" pitchFamily="34" charset="0"/>
                        <a:buNone/>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14018">
                <a:tc>
                  <a:txBody>
                    <a:bodyPr/>
                    <a:lstStyle/>
                    <a:p>
                      <a:pPr algn="l">
                        <a:lnSpc>
                          <a:spcPct val="90000"/>
                        </a:lnSpc>
                        <a:spcAft>
                          <a:spcPts val="600"/>
                        </a:spcAft>
                      </a:pPr>
                      <a:endParaRPr lang="en-US" sz="1100" dirty="0">
                        <a:solidFill>
                          <a:schemeClr val="tx1"/>
                        </a:solidFill>
                      </a:endParaRPr>
                    </a:p>
                  </a:txBody>
                  <a:tcPr marT="91440" marB="91440" anchor="ctr">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14018">
                <a:tc>
                  <a:txBody>
                    <a:bodyPr/>
                    <a:lstStyle/>
                    <a:p>
                      <a:pPr algn="l">
                        <a:lnSpc>
                          <a:spcPct val="90000"/>
                        </a:lnSpc>
                        <a:spcAft>
                          <a:spcPts val="600"/>
                        </a:spcAft>
                      </a:pPr>
                      <a:endParaRPr lang="en-US" sz="1100" dirty="0">
                        <a:solidFill>
                          <a:schemeClr val="tx1"/>
                        </a:solidFill>
                      </a:endParaRPr>
                    </a:p>
                  </a:txBody>
                  <a:tcPr marT="91440" marB="91440" anchor="ctr">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14018">
                <a:tc>
                  <a:txBody>
                    <a:bodyPr/>
                    <a:lstStyle/>
                    <a:p>
                      <a:pPr algn="l">
                        <a:lnSpc>
                          <a:spcPct val="90000"/>
                        </a:lnSpc>
                        <a:spcAft>
                          <a:spcPts val="600"/>
                        </a:spcAft>
                      </a:pPr>
                      <a:endParaRPr lang="en-US" sz="1100" dirty="0">
                        <a:solidFill>
                          <a:schemeClr val="tx1"/>
                        </a:solidFill>
                      </a:endParaRPr>
                    </a:p>
                  </a:txBody>
                  <a:tcPr marT="91440" marB="91440" anchor="ctr">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14018">
                <a:tc>
                  <a:txBody>
                    <a:bodyPr/>
                    <a:lstStyle/>
                    <a:p>
                      <a:pPr marL="0" marR="0" indent="0" algn="l" defTabSz="686499" rtl="0" eaLnBrk="1" fontAlgn="auto" latinLnBrk="0" hangingPunct="1">
                        <a:lnSpc>
                          <a:spcPct val="90000"/>
                        </a:lnSpc>
                        <a:spcBef>
                          <a:spcPts val="0"/>
                        </a:spcBef>
                        <a:spcAft>
                          <a:spcPts val="600"/>
                        </a:spcAft>
                        <a:buClrTx/>
                        <a:buSzTx/>
                        <a:buFontTx/>
                        <a:buNone/>
                        <a:tabLst/>
                        <a:defRPr/>
                      </a:pPr>
                      <a:endParaRPr lang="en-US" sz="1100" dirty="0">
                        <a:solidFill>
                          <a:schemeClr val="tx1"/>
                        </a:solidFill>
                      </a:endParaRPr>
                    </a:p>
                  </a:txBody>
                  <a:tcPr marT="91440" marB="91440" anchor="ctr">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14018">
                <a:tc>
                  <a:txBody>
                    <a:bodyPr/>
                    <a:lstStyle/>
                    <a:p>
                      <a:pPr marL="0" marR="0" indent="0" algn="l" defTabSz="686499" rtl="0" eaLnBrk="1" fontAlgn="auto" latinLnBrk="0" hangingPunct="1">
                        <a:lnSpc>
                          <a:spcPct val="90000"/>
                        </a:lnSpc>
                        <a:spcBef>
                          <a:spcPts val="0"/>
                        </a:spcBef>
                        <a:spcAft>
                          <a:spcPts val="600"/>
                        </a:spcAft>
                        <a:buClrTx/>
                        <a:buSzTx/>
                        <a:buFontTx/>
                        <a:buNone/>
                        <a:tabLst/>
                        <a:defRPr/>
                      </a:pPr>
                      <a:endParaRPr lang="en-US" sz="1100" dirty="0">
                        <a:solidFill>
                          <a:schemeClr val="tx1"/>
                        </a:solidFill>
                      </a:endParaRPr>
                    </a:p>
                  </a:txBody>
                  <a:tcPr marT="91440" marB="91440" anchor="ctr">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14018">
                <a:tc>
                  <a:txBody>
                    <a:bodyPr/>
                    <a:lstStyle/>
                    <a:p>
                      <a:pPr marL="0" marR="0" indent="0" algn="l" defTabSz="686499" rtl="0" eaLnBrk="1" fontAlgn="auto" latinLnBrk="0" hangingPunct="1">
                        <a:lnSpc>
                          <a:spcPct val="90000"/>
                        </a:lnSpc>
                        <a:spcBef>
                          <a:spcPts val="0"/>
                        </a:spcBef>
                        <a:spcAft>
                          <a:spcPts val="600"/>
                        </a:spcAft>
                        <a:buClrTx/>
                        <a:buSzTx/>
                        <a:buFontTx/>
                        <a:buNone/>
                        <a:tabLst/>
                        <a:defRPr/>
                      </a:pPr>
                      <a:endParaRPr lang="en-US" sz="1100" dirty="0">
                        <a:solidFill>
                          <a:schemeClr val="tx1"/>
                        </a:solidFill>
                      </a:endParaRPr>
                    </a:p>
                  </a:txBody>
                  <a:tcPr marT="91440" marB="91440" anchor="ctr">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514018">
                <a:tc>
                  <a:txBody>
                    <a:bodyPr/>
                    <a:lstStyle/>
                    <a:p>
                      <a:pPr marL="0" marR="0" indent="0" algn="l" defTabSz="686499" rtl="0" eaLnBrk="1" fontAlgn="auto" latinLnBrk="0" hangingPunct="1">
                        <a:lnSpc>
                          <a:spcPct val="90000"/>
                        </a:lnSpc>
                        <a:spcBef>
                          <a:spcPts val="0"/>
                        </a:spcBef>
                        <a:spcAft>
                          <a:spcPts val="600"/>
                        </a:spcAft>
                        <a:buClrTx/>
                        <a:buSzTx/>
                        <a:buFontTx/>
                        <a:buNone/>
                        <a:tabLst/>
                        <a:defRPr/>
                      </a:pPr>
                      <a:endParaRPr lang="en-US" sz="1100" dirty="0">
                        <a:solidFill>
                          <a:schemeClr val="tx1"/>
                        </a:solidFill>
                      </a:endParaRPr>
                    </a:p>
                  </a:txBody>
                  <a:tcPr marT="91440" marB="91440" anchor="ctr">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514018">
                <a:tc>
                  <a:txBody>
                    <a:bodyPr/>
                    <a:lstStyle/>
                    <a:p>
                      <a:pPr marL="0" marR="0" indent="0" algn="l" defTabSz="686499" rtl="0" eaLnBrk="1" fontAlgn="auto" latinLnBrk="0" hangingPunct="1">
                        <a:lnSpc>
                          <a:spcPct val="90000"/>
                        </a:lnSpc>
                        <a:spcBef>
                          <a:spcPts val="0"/>
                        </a:spcBef>
                        <a:spcAft>
                          <a:spcPts val="600"/>
                        </a:spcAft>
                        <a:buClrTx/>
                        <a:buSzTx/>
                        <a:buFontTx/>
                        <a:buNone/>
                        <a:tabLst/>
                        <a:defRPr/>
                      </a:pPr>
                      <a:endParaRPr lang="en-US" sz="1100" dirty="0">
                        <a:solidFill>
                          <a:schemeClr val="tx1"/>
                        </a:solidFill>
                      </a:endParaRPr>
                    </a:p>
                  </a:txBody>
                  <a:tcPr marT="91440" marB="91440" anchor="ctr">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solidFill>
                      <a:schemeClr val="bg1">
                        <a:lumMod val="95000"/>
                      </a:schemeClr>
                    </a:solidFill>
                  </a:tcPr>
                </a:tc>
                <a:tc>
                  <a:txBody>
                    <a:bodyPr/>
                    <a:lstStyle/>
                    <a:p>
                      <a:pPr marL="171450" indent="-171450" algn="l">
                        <a:lnSpc>
                          <a:spcPct val="90000"/>
                        </a:lnSpc>
                        <a:spcAft>
                          <a:spcPts val="600"/>
                        </a:spcAft>
                        <a:buFont typeface="Arial" panose="020B0604020202020204" pitchFamily="34" charset="0"/>
                        <a:buChar char="•"/>
                      </a:pPr>
                      <a:endParaRPr lang="en-US" sz="110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solidFill>
                      <a:schemeClr val="bg1">
                        <a:lumMod val="95000"/>
                      </a:schemeClr>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solidFill>
                      <a:schemeClr val="bg1">
                        <a:lumMod val="95000"/>
                      </a:schemeClr>
                    </a:solidFill>
                  </a:tcPr>
                </a:tc>
                <a:tc>
                  <a:txBody>
                    <a:bodyPr/>
                    <a:lstStyle/>
                    <a:p>
                      <a:pPr marL="171450" marR="0" indent="-171450" algn="l" defTabSz="685621"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1100" baseline="0" dirty="0">
                        <a:solidFill>
                          <a:schemeClr val="tx1"/>
                        </a:solidFill>
                      </a:endParaRPr>
                    </a:p>
                  </a:txBody>
                  <a:tcPr marT="91440" marB="91440" anchor="ctr">
                    <a:lnL w="3175" cap="flat" cmpd="sng" algn="ctr">
                      <a:solidFill>
                        <a:schemeClr val="bg2"/>
                      </a:solidFill>
                      <a:prstDash val="solid"/>
                      <a:round/>
                      <a:headEnd type="none" w="med" len="med"/>
                      <a:tailEnd type="none" w="med" len="med"/>
                    </a:lnL>
                    <a:lnT w="3175" cap="flat" cmpd="sng" algn="ctr">
                      <a:solidFill>
                        <a:schemeClr val="bg2"/>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9"/>
                  </a:ext>
                </a:extLst>
              </a:tr>
            </a:tbl>
          </a:graphicData>
        </a:graphic>
      </p:graphicFrame>
      <p:sp>
        <p:nvSpPr>
          <p:cNvPr id="5" name="TextBox 4">
            <a:extLst>
              <a:ext uri="{FF2B5EF4-FFF2-40B4-BE49-F238E27FC236}">
                <a16:creationId xmlns:a16="http://schemas.microsoft.com/office/drawing/2014/main" id="{5C6EBCCC-1C6A-4887-906D-1F513B7A128E}"/>
              </a:ext>
            </a:extLst>
          </p:cNvPr>
          <p:cNvSpPr txBox="1"/>
          <p:nvPr/>
        </p:nvSpPr>
        <p:spPr>
          <a:xfrm>
            <a:off x="4313237" y="-769938"/>
            <a:ext cx="8123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Insert text into the chart. Use “Format Painter” to duplicate text style.</a:t>
            </a:r>
          </a:p>
        </p:txBody>
      </p:sp>
    </p:spTree>
    <p:custDataLst>
      <p:tags r:id="rId1"/>
    </p:custDataLst>
    <p:extLst>
      <p:ext uri="{BB962C8B-B14F-4D97-AF65-F5344CB8AC3E}">
        <p14:creationId xmlns:p14="http://schemas.microsoft.com/office/powerpoint/2010/main" val="357425552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Pie chart example</a:t>
            </a:r>
          </a:p>
        </p:txBody>
      </p:sp>
      <p:graphicFrame>
        <p:nvGraphicFramePr>
          <p:cNvPr id="5" name="Chart 4"/>
          <p:cNvGraphicFramePr/>
          <p:nvPr>
            <p:extLst>
              <p:ext uri="{D42A27DB-BD31-4B8C-83A1-F6EECF244321}">
                <p14:modId xmlns:p14="http://schemas.microsoft.com/office/powerpoint/2010/main" val="1007099259"/>
              </p:ext>
            </p:extLst>
          </p:nvPr>
        </p:nvGraphicFramePr>
        <p:xfrm>
          <a:off x="3729328" y="2230683"/>
          <a:ext cx="4977820" cy="367983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5395032" y="3486855"/>
            <a:ext cx="1646413" cy="1107996"/>
          </a:xfrm>
          <a:prstGeom prst="rect">
            <a:avLst/>
          </a:prstGeom>
          <a:noFill/>
        </p:spPr>
        <p:txBody>
          <a:bodyPr wrap="none" lIns="0" tIns="0" rIns="0" bIns="0" rtlCol="0">
            <a:spAutoFit/>
          </a:bodyPr>
          <a:lstStyle/>
          <a:p>
            <a:pPr algn="ctr"/>
            <a:r>
              <a:rPr lang="en-US" sz="7200" spc="-408" dirty="0">
                <a:solidFill>
                  <a:schemeClr val="accent1">
                    <a:alpha val="99000"/>
                  </a:schemeClr>
                </a:solidFill>
                <a:latin typeface="+mj-lt"/>
              </a:rPr>
              <a:t>63%</a:t>
            </a:r>
          </a:p>
        </p:txBody>
      </p:sp>
      <p:sp>
        <p:nvSpPr>
          <p:cNvPr id="7" name="Content Placeholder 8"/>
          <p:cNvSpPr txBox="1">
            <a:spLocks/>
          </p:cNvSpPr>
          <p:nvPr/>
        </p:nvSpPr>
        <p:spPr>
          <a:xfrm>
            <a:off x="3400564" y="1470246"/>
            <a:ext cx="5635347" cy="503039"/>
          </a:xfrm>
          <a:prstGeom prst="rect">
            <a:avLst/>
          </a:prstGeom>
        </p:spPr>
        <p:txBody>
          <a:bodyPr lIns="124358" tIns="62179" rIns="124358" bIns="62179"/>
          <a:lstStyle>
            <a:lvl1pPr marL="339669" marR="0" indent="-339669" algn="l" defTabSz="914211"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92" marR="0" indent="-233324" algn="l" defTabSz="914211"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80"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798380" algn="l"/>
              </a:tabLst>
              <a:defRPr sz="2400" kern="1200" spc="0" baseline="0">
                <a:gradFill>
                  <a:gsLst>
                    <a:gs pos="1250">
                      <a:schemeClr val="tx1"/>
                    </a:gs>
                    <a:gs pos="100000">
                      <a:schemeClr val="tx1"/>
                    </a:gs>
                  </a:gsLst>
                  <a:lin ang="5400000" scaled="0"/>
                </a:gradFill>
                <a:latin typeface="+mn-lt"/>
                <a:ea typeface="+mn-ea"/>
                <a:cs typeface="+mn-cs"/>
              </a:defRPr>
            </a:lvl3pPr>
            <a:lvl4pPr marL="1030117" marR="0" indent="-231735" algn="l" defTabSz="914211"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504"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1255504" algn="l"/>
              </a:tabLst>
              <a:defRPr sz="2000" kern="1200" spc="0" baseline="0">
                <a:gradFill>
                  <a:gsLst>
                    <a:gs pos="1250">
                      <a:schemeClr val="tx1"/>
                    </a:gs>
                    <a:gs pos="100000">
                      <a:schemeClr val="tx1"/>
                    </a:gs>
                  </a:gsLst>
                  <a:lin ang="5400000" scaled="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32"/>
              </a:spcAft>
              <a:buNone/>
            </a:pPr>
            <a:r>
              <a:rPr lang="en-US" sz="2800" dirty="0">
                <a:solidFill>
                  <a:schemeClr val="tx1">
                    <a:alpha val="99000"/>
                  </a:schemeClr>
                </a:solidFill>
                <a:cs typeface="Segoe UI Semilight" panose="020B0402040204020203" pitchFamily="34" charset="0"/>
              </a:rPr>
              <a:t>Chart title</a:t>
            </a:r>
          </a:p>
        </p:txBody>
      </p:sp>
      <p:sp>
        <p:nvSpPr>
          <p:cNvPr id="9" name="Text Placeholder 1"/>
          <p:cNvSpPr txBox="1">
            <a:spLocks/>
          </p:cNvSpPr>
          <p:nvPr/>
        </p:nvSpPr>
        <p:spPr>
          <a:xfrm>
            <a:off x="427037" y="6083596"/>
            <a:ext cx="11893550" cy="3231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00" dirty="0">
                <a:solidFill>
                  <a:schemeClr val="tx1"/>
                </a:solidFill>
                <a:latin typeface="+mn-lt"/>
              </a:rPr>
              <a:t>Source can go here</a:t>
            </a:r>
          </a:p>
        </p:txBody>
      </p:sp>
      <p:sp>
        <p:nvSpPr>
          <p:cNvPr id="10" name="TextBox 9">
            <a:extLst>
              <a:ext uri="{FF2B5EF4-FFF2-40B4-BE49-F238E27FC236}">
                <a16:creationId xmlns:a16="http://schemas.microsoft.com/office/drawing/2014/main" id="{539AF699-1EB1-416F-A3D0-30F34D141C17}"/>
              </a:ext>
            </a:extLst>
          </p:cNvPr>
          <p:cNvSpPr txBox="1"/>
          <p:nvPr/>
        </p:nvSpPr>
        <p:spPr>
          <a:xfrm>
            <a:off x="4313237" y="-769938"/>
            <a:ext cx="8123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Right click on pie chart and choose “edit data” to update percentage </a:t>
            </a:r>
          </a:p>
        </p:txBody>
      </p:sp>
    </p:spTree>
    <p:custDataLst>
      <p:tags r:id="rId1"/>
    </p:custDataLst>
    <p:extLst>
      <p:ext uri="{BB962C8B-B14F-4D97-AF65-F5344CB8AC3E}">
        <p14:creationId xmlns:p14="http://schemas.microsoft.com/office/powerpoint/2010/main" val="23631217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Bar chart example</a:t>
            </a:r>
          </a:p>
        </p:txBody>
      </p:sp>
      <p:graphicFrame>
        <p:nvGraphicFramePr>
          <p:cNvPr id="8" name="Chart 7"/>
          <p:cNvGraphicFramePr/>
          <p:nvPr>
            <p:extLst>
              <p:ext uri="{D42A27DB-BD31-4B8C-83A1-F6EECF244321}">
                <p14:modId xmlns:p14="http://schemas.microsoft.com/office/powerpoint/2010/main" val="2392487818"/>
              </p:ext>
            </p:extLst>
          </p:nvPr>
        </p:nvGraphicFramePr>
        <p:xfrm>
          <a:off x="1843172" y="2363956"/>
          <a:ext cx="8781883" cy="3620111"/>
        </p:xfrm>
        <a:graphic>
          <a:graphicData uri="http://schemas.openxmlformats.org/drawingml/2006/chart">
            <c:chart xmlns:c="http://schemas.openxmlformats.org/drawingml/2006/chart" xmlns:r="http://schemas.openxmlformats.org/officeDocument/2006/relationships" r:id="rId4"/>
          </a:graphicData>
        </a:graphic>
      </p:graphicFrame>
      <p:sp>
        <p:nvSpPr>
          <p:cNvPr id="9" name="Content Placeholder 8"/>
          <p:cNvSpPr txBox="1">
            <a:spLocks/>
          </p:cNvSpPr>
          <p:nvPr/>
        </p:nvSpPr>
        <p:spPr>
          <a:xfrm>
            <a:off x="1460266" y="1470246"/>
            <a:ext cx="9547696" cy="453532"/>
          </a:xfrm>
          <a:prstGeom prst="rect">
            <a:avLst/>
          </a:prstGeom>
        </p:spPr>
        <p:txBody>
          <a:bodyPr lIns="124358" tIns="62179" rIns="124358" bIns="62179"/>
          <a:lstStyle>
            <a:lvl1pPr marL="339669" marR="0" indent="-339669" algn="l" defTabSz="914211"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92" marR="0" indent="-233324" algn="l" defTabSz="914211"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80"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798380" algn="l"/>
              </a:tabLst>
              <a:defRPr sz="2400" kern="1200" spc="0" baseline="0">
                <a:gradFill>
                  <a:gsLst>
                    <a:gs pos="1250">
                      <a:schemeClr val="tx1"/>
                    </a:gs>
                    <a:gs pos="100000">
                      <a:schemeClr val="tx1"/>
                    </a:gs>
                  </a:gsLst>
                  <a:lin ang="5400000" scaled="0"/>
                </a:gradFill>
                <a:latin typeface="+mn-lt"/>
                <a:ea typeface="+mn-ea"/>
                <a:cs typeface="+mn-cs"/>
              </a:defRPr>
            </a:lvl3pPr>
            <a:lvl4pPr marL="1030117" marR="0" indent="-231735" algn="l" defTabSz="914211"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504"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1255504" algn="l"/>
              </a:tabLst>
              <a:defRPr sz="2000" kern="1200" spc="0" baseline="0">
                <a:gradFill>
                  <a:gsLst>
                    <a:gs pos="1250">
                      <a:schemeClr val="tx1"/>
                    </a:gs>
                    <a:gs pos="100000">
                      <a:schemeClr val="tx1"/>
                    </a:gs>
                  </a:gsLst>
                  <a:lin ang="5400000" scaled="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32"/>
              </a:spcAft>
              <a:buNone/>
            </a:pPr>
            <a:r>
              <a:rPr lang="en-US" sz="2800" dirty="0">
                <a:solidFill>
                  <a:schemeClr val="tx1">
                    <a:alpha val="99000"/>
                  </a:schemeClr>
                </a:solidFill>
                <a:cs typeface="Segoe UI Semilight" panose="020B0402040204020203" pitchFamily="34" charset="0"/>
              </a:rPr>
              <a:t>Chart title</a:t>
            </a:r>
          </a:p>
        </p:txBody>
      </p:sp>
      <p:sp>
        <p:nvSpPr>
          <p:cNvPr id="10" name="TextBox 9"/>
          <p:cNvSpPr txBox="1"/>
          <p:nvPr/>
        </p:nvSpPr>
        <p:spPr>
          <a:xfrm>
            <a:off x="1843172" y="2363470"/>
            <a:ext cx="2402521" cy="367343"/>
          </a:xfrm>
          <a:prstGeom prst="rect">
            <a:avLst/>
          </a:prstGeom>
          <a:noFill/>
        </p:spPr>
        <p:txBody>
          <a:bodyPr wrap="square" lIns="0" tIns="62179" rIns="0" bIns="62179" rtlCol="0">
            <a:noAutofit/>
          </a:bodyPr>
          <a:lstStyle/>
          <a:p>
            <a:pPr lvl="0" algn="ctr"/>
            <a:r>
              <a:rPr lang="en-US" sz="2400" dirty="0">
                <a:solidFill>
                  <a:schemeClr val="accent1">
                    <a:alpha val="99000"/>
                  </a:schemeClr>
                </a:solidFill>
                <a:latin typeface="+mj-lt"/>
              </a:rPr>
              <a:t>65</a:t>
            </a:r>
          </a:p>
        </p:txBody>
      </p:sp>
      <p:sp>
        <p:nvSpPr>
          <p:cNvPr id="11" name="TextBox 10"/>
          <p:cNvSpPr txBox="1"/>
          <p:nvPr/>
        </p:nvSpPr>
        <p:spPr>
          <a:xfrm>
            <a:off x="3962714" y="3990096"/>
            <a:ext cx="2402521" cy="367343"/>
          </a:xfrm>
          <a:prstGeom prst="rect">
            <a:avLst/>
          </a:prstGeom>
          <a:noFill/>
        </p:spPr>
        <p:txBody>
          <a:bodyPr wrap="square" lIns="0" tIns="62179" rIns="0" bIns="62179" rtlCol="0">
            <a:noAutofit/>
          </a:bodyPr>
          <a:lstStyle/>
          <a:p>
            <a:pPr lvl="0" algn="ctr"/>
            <a:r>
              <a:rPr lang="en-US" sz="2400" dirty="0">
                <a:solidFill>
                  <a:schemeClr val="accent1">
                    <a:alpha val="99000"/>
                  </a:schemeClr>
                </a:solidFill>
                <a:latin typeface="+mj-lt"/>
              </a:rPr>
              <a:t>32</a:t>
            </a:r>
          </a:p>
        </p:txBody>
      </p:sp>
      <p:sp>
        <p:nvSpPr>
          <p:cNvPr id="13" name="TextBox 12"/>
          <p:cNvSpPr txBox="1"/>
          <p:nvPr/>
        </p:nvSpPr>
        <p:spPr>
          <a:xfrm>
            <a:off x="6700896" y="4314124"/>
            <a:ext cx="1178710" cy="367343"/>
          </a:xfrm>
          <a:prstGeom prst="rect">
            <a:avLst/>
          </a:prstGeom>
          <a:noFill/>
        </p:spPr>
        <p:txBody>
          <a:bodyPr wrap="square" lIns="0" tIns="62179" rIns="0" bIns="62179" rtlCol="0">
            <a:noAutofit/>
          </a:bodyPr>
          <a:lstStyle/>
          <a:p>
            <a:pPr lvl="0" algn="ctr"/>
            <a:r>
              <a:rPr lang="en-US" sz="2400" dirty="0">
                <a:solidFill>
                  <a:schemeClr val="accent1">
                    <a:alpha val="99000"/>
                  </a:schemeClr>
                </a:solidFill>
                <a:latin typeface="+mj-lt"/>
              </a:rPr>
              <a:t>15</a:t>
            </a:r>
          </a:p>
        </p:txBody>
      </p:sp>
      <p:sp>
        <p:nvSpPr>
          <p:cNvPr id="14" name="TextBox 13"/>
          <p:cNvSpPr txBox="1"/>
          <p:nvPr/>
        </p:nvSpPr>
        <p:spPr>
          <a:xfrm>
            <a:off x="8829280" y="4681467"/>
            <a:ext cx="1178710" cy="367343"/>
          </a:xfrm>
          <a:prstGeom prst="rect">
            <a:avLst/>
          </a:prstGeom>
          <a:noFill/>
        </p:spPr>
        <p:txBody>
          <a:bodyPr wrap="square" lIns="0" tIns="62179" rIns="0" bIns="62179" rtlCol="0">
            <a:noAutofit/>
          </a:bodyPr>
          <a:lstStyle/>
          <a:p>
            <a:pPr lvl="0" algn="ctr"/>
            <a:r>
              <a:rPr lang="en-US" sz="2400" dirty="0">
                <a:solidFill>
                  <a:schemeClr val="accent1">
                    <a:alpha val="99000"/>
                  </a:schemeClr>
                </a:solidFill>
                <a:latin typeface="+mj-lt"/>
              </a:rPr>
              <a:t>8</a:t>
            </a:r>
          </a:p>
        </p:txBody>
      </p:sp>
      <p:sp>
        <p:nvSpPr>
          <p:cNvPr id="12" name="TextBox 11">
            <a:extLst>
              <a:ext uri="{FF2B5EF4-FFF2-40B4-BE49-F238E27FC236}">
                <a16:creationId xmlns:a16="http://schemas.microsoft.com/office/drawing/2014/main" id="{E8D6ED0F-FDE8-4E62-8BC4-5063A6A27DD5}"/>
              </a:ext>
            </a:extLst>
          </p:cNvPr>
          <p:cNvSpPr txBox="1"/>
          <p:nvPr/>
        </p:nvSpPr>
        <p:spPr>
          <a:xfrm>
            <a:off x="4313237" y="-769938"/>
            <a:ext cx="8123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Right click on bar chart and choose “edit data” to update content </a:t>
            </a:r>
          </a:p>
        </p:txBody>
      </p:sp>
      <p:sp>
        <p:nvSpPr>
          <p:cNvPr id="16" name="Text Placeholder 1">
            <a:extLst>
              <a:ext uri="{FF2B5EF4-FFF2-40B4-BE49-F238E27FC236}">
                <a16:creationId xmlns:a16="http://schemas.microsoft.com/office/drawing/2014/main" id="{05C25133-1A06-452B-80E3-450E76CD20E0}"/>
              </a:ext>
            </a:extLst>
          </p:cNvPr>
          <p:cNvSpPr txBox="1">
            <a:spLocks/>
          </p:cNvSpPr>
          <p:nvPr/>
        </p:nvSpPr>
        <p:spPr>
          <a:xfrm>
            <a:off x="427037" y="6083596"/>
            <a:ext cx="11893550" cy="3231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00" dirty="0">
                <a:solidFill>
                  <a:schemeClr val="tx1"/>
                </a:solidFill>
                <a:latin typeface="+mn-lt"/>
              </a:rPr>
              <a:t>Source can go here</a:t>
            </a:r>
          </a:p>
        </p:txBody>
      </p:sp>
    </p:spTree>
    <p:custDataLst>
      <p:tags r:id="rId1"/>
    </p:custDataLst>
    <p:extLst>
      <p:ext uri="{BB962C8B-B14F-4D97-AF65-F5344CB8AC3E}">
        <p14:creationId xmlns:p14="http://schemas.microsoft.com/office/powerpoint/2010/main" val="26312245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Chart example</a:t>
            </a:r>
          </a:p>
        </p:txBody>
      </p:sp>
      <p:graphicFrame>
        <p:nvGraphicFramePr>
          <p:cNvPr id="11" name="Chart 10"/>
          <p:cNvGraphicFramePr/>
          <p:nvPr>
            <p:extLst>
              <p:ext uri="{D42A27DB-BD31-4B8C-83A1-F6EECF244321}">
                <p14:modId xmlns:p14="http://schemas.microsoft.com/office/powerpoint/2010/main" val="1688953144"/>
              </p:ext>
            </p:extLst>
          </p:nvPr>
        </p:nvGraphicFramePr>
        <p:xfrm>
          <a:off x="411491" y="1572894"/>
          <a:ext cx="11776798" cy="421036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A94A8C3-A2CC-4885-A443-9D9003E632D2}"/>
              </a:ext>
            </a:extLst>
          </p:cNvPr>
          <p:cNvSpPr txBox="1"/>
          <p:nvPr/>
        </p:nvSpPr>
        <p:spPr>
          <a:xfrm>
            <a:off x="4313237" y="-769938"/>
            <a:ext cx="8123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Right click on chart and choose “edit data” to update content </a:t>
            </a:r>
          </a:p>
        </p:txBody>
      </p:sp>
      <p:sp>
        <p:nvSpPr>
          <p:cNvPr id="8" name="Text Placeholder 1">
            <a:extLst>
              <a:ext uri="{FF2B5EF4-FFF2-40B4-BE49-F238E27FC236}">
                <a16:creationId xmlns:a16="http://schemas.microsoft.com/office/drawing/2014/main" id="{33819CD2-B6B7-44A3-A65D-27C7EFDBCA03}"/>
              </a:ext>
            </a:extLst>
          </p:cNvPr>
          <p:cNvSpPr txBox="1">
            <a:spLocks/>
          </p:cNvSpPr>
          <p:nvPr/>
        </p:nvSpPr>
        <p:spPr>
          <a:xfrm>
            <a:off x="427037" y="6083596"/>
            <a:ext cx="11893550" cy="3231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000" dirty="0">
                <a:solidFill>
                  <a:schemeClr val="tx1"/>
                </a:solidFill>
                <a:latin typeface="+mn-lt"/>
              </a:rPr>
              <a:t>Source can go here</a:t>
            </a:r>
          </a:p>
        </p:txBody>
      </p:sp>
    </p:spTree>
    <p:custDataLst>
      <p:tags r:id="rId1"/>
    </p:custDataLst>
    <p:extLst>
      <p:ext uri="{BB962C8B-B14F-4D97-AF65-F5344CB8AC3E}">
        <p14:creationId xmlns:p14="http://schemas.microsoft.com/office/powerpoint/2010/main" val="11195503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
        <p:nvSpPr>
          <p:cNvPr id="6" name="TextBox 5">
            <a:extLst>
              <a:ext uri="{FF2B5EF4-FFF2-40B4-BE49-F238E27FC236}">
                <a16:creationId xmlns:a16="http://schemas.microsoft.com/office/drawing/2014/main" id="{B10B6BDD-19B4-4E7C-A7CC-BC535239D18F}"/>
              </a:ext>
            </a:extLst>
          </p:cNvPr>
          <p:cNvSpPr txBox="1"/>
          <p:nvPr/>
        </p:nvSpPr>
        <p:spPr>
          <a:xfrm>
            <a:off x="3475037" y="-769938"/>
            <a:ext cx="89614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This slide is rarely used but we’re including it just in case. Feel free to delete.</a:t>
            </a:r>
          </a:p>
        </p:txBody>
      </p:sp>
    </p:spTree>
    <p:custDataLst>
      <p:tags r:id="rId1"/>
    </p:custDataLst>
    <p:extLst>
      <p:ext uri="{BB962C8B-B14F-4D97-AF65-F5344CB8AC3E}">
        <p14:creationId xmlns:p14="http://schemas.microsoft.com/office/powerpoint/2010/main" val="2021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7" name="Text Placeholder 6"/>
          <p:cNvSpPr>
            <a:spLocks noGrp="1"/>
          </p:cNvSpPr>
          <p:nvPr>
            <p:ph type="body" sz="quarter" idx="12"/>
          </p:nvPr>
        </p:nvSpPr>
        <p:spPr/>
        <p:txBody>
          <a:bodyPr/>
          <a:lstStyle/>
          <a:p>
            <a:r>
              <a:rPr lang="en-US" dirty="0"/>
              <a:t>NEXT: &lt;next slide title&gt;</a:t>
            </a:r>
          </a:p>
        </p:txBody>
      </p:sp>
      <p:sp>
        <p:nvSpPr>
          <p:cNvPr id="6" name="Text Placeholder 5"/>
          <p:cNvSpPr>
            <a:spLocks noGrp="1"/>
          </p:cNvSpPr>
          <p:nvPr>
            <p:ph type="body" sz="quarter" idx="11"/>
          </p:nvPr>
        </p:nvSpPr>
        <p:spPr/>
        <p:txBody>
          <a:bodyPr/>
          <a:lstStyle/>
          <a:p>
            <a:r>
              <a:rPr lang="en-US" dirty="0"/>
              <a:t>Some speakers at Microsoft like to use this slide for hidden “notes slides”. </a:t>
            </a:r>
          </a:p>
          <a:p>
            <a:r>
              <a:rPr lang="en-US" dirty="0"/>
              <a:t>Delete it if you don’t want to use it.</a:t>
            </a:r>
          </a:p>
        </p:txBody>
      </p:sp>
      <p:sp>
        <p:nvSpPr>
          <p:cNvPr id="8" name="TextBox 7">
            <a:extLst>
              <a:ext uri="{FF2B5EF4-FFF2-40B4-BE49-F238E27FC236}">
                <a16:creationId xmlns:a16="http://schemas.microsoft.com/office/drawing/2014/main" id="{DC26BB0B-62C2-4CD8-8930-5C41A7B60B90}"/>
              </a:ext>
            </a:extLst>
          </p:cNvPr>
          <p:cNvSpPr txBox="1"/>
          <p:nvPr/>
        </p:nvSpPr>
        <p:spPr>
          <a:xfrm>
            <a:off x="5151437" y="-769938"/>
            <a:ext cx="72850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t>For those of you who need speaker notes. Feel free to delete.</a:t>
            </a:r>
          </a:p>
        </p:txBody>
      </p:sp>
    </p:spTree>
    <p:custDataLst>
      <p:tags r:id="rId1"/>
    </p:custDataLst>
    <p:extLst>
      <p:ext uri="{BB962C8B-B14F-4D97-AF65-F5344CB8AC3E}">
        <p14:creationId xmlns:p14="http://schemas.microsoft.com/office/powerpoint/2010/main" val="19015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AFCE6-6B71-4EF8-A65C-C195054E41FB}"/>
              </a:ext>
            </a:extLst>
          </p:cNvPr>
          <p:cNvSpPr txBox="1"/>
          <p:nvPr/>
        </p:nvSpPr>
        <p:spPr>
          <a:xfrm>
            <a:off x="4618037" y="-769938"/>
            <a:ext cx="78184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MSFT Closing slide. This is always the last slide shown in the deck</a:t>
            </a:r>
          </a:p>
        </p:txBody>
      </p:sp>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Assets</a:t>
            </a:r>
          </a:p>
        </p:txBody>
      </p:sp>
      <p:sp>
        <p:nvSpPr>
          <p:cNvPr id="4" name="TextBox 3">
            <a:extLst>
              <a:ext uri="{FF2B5EF4-FFF2-40B4-BE49-F238E27FC236}">
                <a16:creationId xmlns:a16="http://schemas.microsoft.com/office/drawing/2014/main" id="{C3E2C36B-BD96-4975-9345-DBADA5013335}"/>
              </a:ext>
            </a:extLst>
          </p:cNvPr>
          <p:cNvSpPr txBox="1"/>
          <p:nvPr/>
        </p:nvSpPr>
        <p:spPr>
          <a:xfrm>
            <a:off x="1036637" y="-769938"/>
            <a:ext cx="113998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This section includes optional assets to design your deck. Delete after finalizing your presentation.</a:t>
            </a:r>
          </a:p>
        </p:txBody>
      </p:sp>
    </p:spTree>
    <p:custDataLst>
      <p:tags r:id="rId1"/>
    </p:custDataLst>
    <p:extLst>
      <p:ext uri="{BB962C8B-B14F-4D97-AF65-F5344CB8AC3E}">
        <p14:creationId xmlns:p14="http://schemas.microsoft.com/office/powerpoint/2010/main" val="246892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A710D8-4E35-4023-91C7-86D655B59D55}"/>
              </a:ext>
            </a:extLst>
          </p:cNvPr>
          <p:cNvSpPr/>
          <p:nvPr/>
        </p:nvSpPr>
        <p:spPr bwMode="auto">
          <a:xfrm>
            <a:off x="600059" y="4757347"/>
            <a:ext cx="11009329" cy="15351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C522631-EA70-498E-9762-80033930855F}"/>
              </a:ext>
            </a:extLst>
          </p:cNvPr>
          <p:cNvSpPr/>
          <p:nvPr/>
        </p:nvSpPr>
        <p:spPr bwMode="auto">
          <a:xfrm>
            <a:off x="6218237" y="1428750"/>
            <a:ext cx="5391151" cy="15351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E324D06-8194-47E3-B4D5-1A9B39DD7813}"/>
              </a:ext>
            </a:extLst>
          </p:cNvPr>
          <p:cNvSpPr>
            <a:spLocks noGrp="1"/>
          </p:cNvSpPr>
          <p:nvPr>
            <p:ph type="title"/>
          </p:nvPr>
        </p:nvSpPr>
        <p:spPr/>
        <p:txBody>
          <a:bodyPr/>
          <a:lstStyle/>
          <a:p>
            <a:r>
              <a:rPr lang="en-US" dirty="0"/>
              <a:t>Logos</a:t>
            </a:r>
          </a:p>
        </p:txBody>
      </p:sp>
      <p:sp>
        <p:nvSpPr>
          <p:cNvPr id="13" name="TextBox 12">
            <a:extLst>
              <a:ext uri="{FF2B5EF4-FFF2-40B4-BE49-F238E27FC236}">
                <a16:creationId xmlns:a16="http://schemas.microsoft.com/office/drawing/2014/main" id="{8C5717A7-B1DD-4998-A264-4CB5F3EE495D}"/>
              </a:ext>
            </a:extLst>
          </p:cNvPr>
          <p:cNvSpPr txBox="1"/>
          <p:nvPr/>
        </p:nvSpPr>
        <p:spPr>
          <a:xfrm>
            <a:off x="0" y="-1390084"/>
            <a:ext cx="12436475" cy="1203406"/>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These are two logo designs to choose from. </a:t>
            </a:r>
          </a:p>
          <a:p>
            <a:pPr>
              <a:lnSpc>
                <a:spcPct val="90000"/>
              </a:lnSpc>
              <a:spcAft>
                <a:spcPts val="600"/>
              </a:spcAft>
            </a:pPr>
            <a:r>
              <a:rPr lang="en-US" sz="2000" dirty="0">
                <a:solidFill>
                  <a:schemeClr val="bg1"/>
                </a:solidFill>
              </a:rPr>
              <a:t>To avoid them looking warped when resizing, after clicking on the logo, hold down “shift” while you drag the corner.</a:t>
            </a:r>
          </a:p>
        </p:txBody>
      </p:sp>
      <p:pic>
        <p:nvPicPr>
          <p:cNvPr id="4" name="Picture 3">
            <a:extLst>
              <a:ext uri="{FF2B5EF4-FFF2-40B4-BE49-F238E27FC236}">
                <a16:creationId xmlns:a16="http://schemas.microsoft.com/office/drawing/2014/main" id="{FC0A604B-5D9D-44A4-9321-A70721A62A89}"/>
              </a:ext>
            </a:extLst>
          </p:cNvPr>
          <p:cNvPicPr>
            <a:picLocks noChangeAspect="1"/>
          </p:cNvPicPr>
          <p:nvPr/>
        </p:nvPicPr>
        <p:blipFill>
          <a:blip r:embed="rId3"/>
          <a:stretch>
            <a:fillRect/>
          </a:stretch>
        </p:blipFill>
        <p:spPr>
          <a:xfrm>
            <a:off x="827087" y="3714750"/>
            <a:ext cx="7905750" cy="642437"/>
          </a:xfrm>
          <a:prstGeom prst="rect">
            <a:avLst/>
          </a:prstGeom>
        </p:spPr>
      </p:pic>
      <p:pic>
        <p:nvPicPr>
          <p:cNvPr id="6" name="Picture 5">
            <a:extLst>
              <a:ext uri="{FF2B5EF4-FFF2-40B4-BE49-F238E27FC236}">
                <a16:creationId xmlns:a16="http://schemas.microsoft.com/office/drawing/2014/main" id="{B5432370-4EEE-4658-9492-050E0956D0FF}"/>
              </a:ext>
            </a:extLst>
          </p:cNvPr>
          <p:cNvPicPr>
            <a:picLocks noChangeAspect="1"/>
          </p:cNvPicPr>
          <p:nvPr/>
        </p:nvPicPr>
        <p:blipFill>
          <a:blip r:embed="rId4"/>
          <a:stretch>
            <a:fillRect/>
          </a:stretch>
        </p:blipFill>
        <p:spPr>
          <a:xfrm>
            <a:off x="827087" y="5249862"/>
            <a:ext cx="7905750" cy="642437"/>
          </a:xfrm>
          <a:prstGeom prst="rect">
            <a:avLst/>
          </a:prstGeom>
        </p:spPr>
      </p:pic>
      <p:pic>
        <p:nvPicPr>
          <p:cNvPr id="8" name="Picture 7">
            <a:extLst>
              <a:ext uri="{FF2B5EF4-FFF2-40B4-BE49-F238E27FC236}">
                <a16:creationId xmlns:a16="http://schemas.microsoft.com/office/drawing/2014/main" id="{F7F6CA76-CC60-49D5-9644-668CDDF289F9}"/>
              </a:ext>
            </a:extLst>
          </p:cNvPr>
          <p:cNvPicPr>
            <a:picLocks noChangeAspect="1"/>
          </p:cNvPicPr>
          <p:nvPr/>
        </p:nvPicPr>
        <p:blipFill>
          <a:blip r:embed="rId5"/>
          <a:stretch>
            <a:fillRect/>
          </a:stretch>
        </p:blipFill>
        <p:spPr>
          <a:xfrm>
            <a:off x="827087" y="1593907"/>
            <a:ext cx="4879150" cy="1081624"/>
          </a:xfrm>
          <a:prstGeom prst="rect">
            <a:avLst/>
          </a:prstGeom>
        </p:spPr>
      </p:pic>
      <p:pic>
        <p:nvPicPr>
          <p:cNvPr id="10" name="Picture 9">
            <a:extLst>
              <a:ext uri="{FF2B5EF4-FFF2-40B4-BE49-F238E27FC236}">
                <a16:creationId xmlns:a16="http://schemas.microsoft.com/office/drawing/2014/main" id="{FACD2BCE-A2DA-400D-A48E-76ED570C1EBC}"/>
              </a:ext>
            </a:extLst>
          </p:cNvPr>
          <p:cNvPicPr>
            <a:picLocks noChangeAspect="1"/>
          </p:cNvPicPr>
          <p:nvPr/>
        </p:nvPicPr>
        <p:blipFill>
          <a:blip r:embed="rId6"/>
          <a:stretch>
            <a:fillRect/>
          </a:stretch>
        </p:blipFill>
        <p:spPr>
          <a:xfrm>
            <a:off x="6523037" y="1620838"/>
            <a:ext cx="4757665" cy="1054693"/>
          </a:xfrm>
          <a:prstGeom prst="rect">
            <a:avLst/>
          </a:prstGeom>
        </p:spPr>
      </p:pic>
    </p:spTree>
    <p:custDataLst>
      <p:tags r:id="rId1"/>
    </p:custDataLst>
    <p:extLst>
      <p:ext uri="{BB962C8B-B14F-4D97-AF65-F5344CB8AC3E}">
        <p14:creationId xmlns:p14="http://schemas.microsoft.com/office/powerpoint/2010/main" val="21638263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dirty="0"/>
              <a:t>Header is Segoe UI </a:t>
            </a:r>
            <a:r>
              <a:rPr lang="en-US" sz="3600" dirty="0" err="1"/>
              <a:t>Semibold</a:t>
            </a:r>
            <a:r>
              <a:rPr lang="en-US" sz="3600" dirty="0"/>
              <a:t>, size 36</a:t>
            </a:r>
          </a:p>
        </p:txBody>
      </p:sp>
      <p:sp>
        <p:nvSpPr>
          <p:cNvPr id="6" name="Text Placeholder 5"/>
          <p:cNvSpPr>
            <a:spLocks noGrp="1"/>
          </p:cNvSpPr>
          <p:nvPr>
            <p:ph type="body" sz="quarter" idx="10"/>
          </p:nvPr>
        </p:nvSpPr>
        <p:spPr>
          <a:xfrm>
            <a:off x="595915" y="1464074"/>
            <a:ext cx="11239464" cy="3668697"/>
          </a:xfrm>
        </p:spPr>
        <p:txBody>
          <a:bodyPr/>
          <a:lstStyle/>
          <a:p>
            <a:pPr marL="0" indent="0">
              <a:buNone/>
            </a:pPr>
            <a:r>
              <a:rPr lang="en-US" sz="2800" dirty="0"/>
              <a:t>Main topic 1: size 28pt in Segoe UI font. </a:t>
            </a:r>
            <a:br>
              <a:rPr lang="en-US" sz="2800" dirty="0"/>
            </a:br>
            <a:r>
              <a:rPr lang="en-US" sz="2800" dirty="0"/>
              <a:t>This can be </a:t>
            </a:r>
            <a:r>
              <a:rPr lang="en-US" sz="2800" dirty="0">
                <a:solidFill>
                  <a:schemeClr val="accent1"/>
                </a:solidFill>
              </a:rPr>
              <a:t>purple </a:t>
            </a:r>
            <a:r>
              <a:rPr lang="en-US" sz="2800" dirty="0"/>
              <a:t>if you prefer.</a:t>
            </a:r>
          </a:p>
          <a:p>
            <a:pPr marL="0" lvl="2" indent="0">
              <a:buNone/>
            </a:pPr>
            <a:r>
              <a:rPr lang="en-US" sz="1600" dirty="0"/>
              <a:t>Size 16pt for the body text. </a:t>
            </a:r>
          </a:p>
          <a:p>
            <a:pPr marL="233149" lvl="1" indent="0">
              <a:buNone/>
            </a:pPr>
            <a:endParaRPr lang="en-US" sz="1600" dirty="0"/>
          </a:p>
          <a:p>
            <a:pPr marL="0" indent="0">
              <a:buNone/>
            </a:pPr>
            <a:r>
              <a:rPr lang="en-US" sz="2800" dirty="0"/>
              <a:t>Main topic 2: size 28pt in Segoe UI font.</a:t>
            </a:r>
          </a:p>
          <a:p>
            <a:pPr marL="0" lvl="2" indent="0">
              <a:buNone/>
            </a:pPr>
            <a:r>
              <a:rPr lang="en-US" sz="1600" dirty="0"/>
              <a:t>Size 16pt for the body text in regular Segoe UI. </a:t>
            </a:r>
          </a:p>
          <a:p>
            <a:pPr marL="0" lvl="2" indent="0">
              <a:buNone/>
            </a:pPr>
            <a:r>
              <a:rPr lang="en-US" sz="1600" dirty="0"/>
              <a:t>Size 16pt for the body text. </a:t>
            </a:r>
          </a:p>
          <a:p>
            <a:pPr marL="233149" lvl="1" indent="0">
              <a:buNone/>
            </a:pPr>
            <a:endParaRPr lang="en-US" sz="1600" dirty="0"/>
          </a:p>
          <a:p>
            <a:pPr marL="0" indent="0">
              <a:buNone/>
            </a:pPr>
            <a:r>
              <a:rPr lang="en-US" sz="2800" dirty="0"/>
              <a:t>Main topic 3: size 28pt</a:t>
            </a:r>
          </a:p>
          <a:p>
            <a:pPr marL="0" lvl="2" indent="0">
              <a:buNone/>
            </a:pPr>
            <a:r>
              <a:rPr lang="en-US" sz="1600" dirty="0"/>
              <a:t>Size 16pt for the body text. </a:t>
            </a:r>
          </a:p>
        </p:txBody>
      </p:sp>
      <p:sp>
        <p:nvSpPr>
          <p:cNvPr id="5" name="Rectangle 4">
            <a:extLst>
              <a:ext uri="{FF2B5EF4-FFF2-40B4-BE49-F238E27FC236}">
                <a16:creationId xmlns:a16="http://schemas.microsoft.com/office/drawing/2014/main" id="{91F8934D-0531-4E23-8031-33052703879B}"/>
              </a:ext>
            </a:extLst>
          </p:cNvPr>
          <p:cNvSpPr/>
          <p:nvPr/>
        </p:nvSpPr>
        <p:spPr>
          <a:xfrm>
            <a:off x="7243080" y="1464074"/>
            <a:ext cx="998313" cy="998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38" tIns="149230" rIns="186538" bIns="149230" rtlCol="0" anchor="b" anchorCtr="0"/>
          <a:lstStyle/>
          <a:p>
            <a:r>
              <a:rPr lang="en-US" sz="1600" dirty="0">
                <a:solidFill>
                  <a:schemeClr val="bg1"/>
                </a:solidFill>
              </a:rPr>
              <a:t>R 134</a:t>
            </a:r>
          </a:p>
          <a:p>
            <a:r>
              <a:rPr lang="en-US" sz="1600" dirty="0">
                <a:solidFill>
                  <a:schemeClr val="bg1"/>
                </a:solidFill>
              </a:rPr>
              <a:t>G 97</a:t>
            </a:r>
          </a:p>
          <a:p>
            <a:r>
              <a:rPr lang="en-US" sz="1600" dirty="0">
                <a:solidFill>
                  <a:schemeClr val="bg1"/>
                </a:solidFill>
              </a:rPr>
              <a:t>B 197</a:t>
            </a:r>
          </a:p>
        </p:txBody>
      </p:sp>
      <p:sp>
        <p:nvSpPr>
          <p:cNvPr id="8" name="TextBox 7">
            <a:extLst>
              <a:ext uri="{FF2B5EF4-FFF2-40B4-BE49-F238E27FC236}">
                <a16:creationId xmlns:a16="http://schemas.microsoft.com/office/drawing/2014/main" id="{43E0DE22-2183-420D-9402-2DB3FD4604FC}"/>
              </a:ext>
            </a:extLst>
          </p:cNvPr>
          <p:cNvSpPr txBox="1"/>
          <p:nvPr/>
        </p:nvSpPr>
        <p:spPr>
          <a:xfrm>
            <a:off x="7742237" y="-772571"/>
            <a:ext cx="4694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This is a hidden informational slide</a:t>
            </a:r>
          </a:p>
        </p:txBody>
      </p:sp>
    </p:spTree>
    <p:custDataLst>
      <p:tags r:id="rId1"/>
    </p:custDataLst>
    <p:extLst>
      <p:ext uri="{BB962C8B-B14F-4D97-AF65-F5344CB8AC3E}">
        <p14:creationId xmlns:p14="http://schemas.microsoft.com/office/powerpoint/2010/main" val="31380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D45A65-51BF-443B-8ADE-2157571CB243}"/>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40</a:t>
            </a:fld>
            <a:endParaRPr lang="en-US"/>
          </a:p>
        </p:txBody>
      </p:sp>
      <p:pic>
        <p:nvPicPr>
          <p:cNvPr id="8" name="Picture 7">
            <a:extLst>
              <a:ext uri="{FF2B5EF4-FFF2-40B4-BE49-F238E27FC236}">
                <a16:creationId xmlns:a16="http://schemas.microsoft.com/office/drawing/2014/main" id="{6747B358-1B2C-4B22-894A-04299FA5C038}"/>
              </a:ext>
            </a:extLst>
          </p:cNvPr>
          <p:cNvPicPr>
            <a:picLocks noChangeAspect="1"/>
          </p:cNvPicPr>
          <p:nvPr/>
        </p:nvPicPr>
        <p:blipFill>
          <a:blip r:embed="rId3"/>
          <a:stretch>
            <a:fillRect/>
          </a:stretch>
        </p:blipFill>
        <p:spPr>
          <a:xfrm>
            <a:off x="33545" y="-2209012"/>
            <a:ext cx="10761905" cy="1323810"/>
          </a:xfrm>
          <a:prstGeom prst="rect">
            <a:avLst/>
          </a:prstGeom>
        </p:spPr>
      </p:pic>
      <p:sp>
        <p:nvSpPr>
          <p:cNvPr id="10" name="TextBox 9">
            <a:extLst>
              <a:ext uri="{FF2B5EF4-FFF2-40B4-BE49-F238E27FC236}">
                <a16:creationId xmlns:a16="http://schemas.microsoft.com/office/drawing/2014/main" id="{3955D5DD-4C27-4242-8478-63379204A504}"/>
              </a:ext>
            </a:extLst>
          </p:cNvPr>
          <p:cNvSpPr txBox="1"/>
          <p:nvPr/>
        </p:nvSpPr>
        <p:spPr>
          <a:xfrm>
            <a:off x="0" y="-885202"/>
            <a:ext cx="12436475"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To crop the image, go to the Format tab and after clicking on the image, choose “Crop.”</a:t>
            </a:r>
          </a:p>
        </p:txBody>
      </p:sp>
      <p:pic>
        <p:nvPicPr>
          <p:cNvPr id="4" name="Picture 3">
            <a:extLst>
              <a:ext uri="{FF2B5EF4-FFF2-40B4-BE49-F238E27FC236}">
                <a16:creationId xmlns:a16="http://schemas.microsoft.com/office/drawing/2014/main" id="{A8636C45-41E1-4232-8C12-2FC824E785C7}"/>
              </a:ext>
            </a:extLst>
          </p:cNvPr>
          <p:cNvPicPr>
            <a:picLocks noChangeAspect="1"/>
          </p:cNvPicPr>
          <p:nvPr/>
        </p:nvPicPr>
        <p:blipFill rotWithShape="1">
          <a:blip r:embed="rId4"/>
          <a:srcRect l="739" t="699" r="541" b="70"/>
          <a:stretch/>
        </p:blipFill>
        <p:spPr>
          <a:xfrm flipH="1">
            <a:off x="-7221297" y="-15240"/>
            <a:ext cx="13428421" cy="6987540"/>
          </a:xfrm>
          <a:prstGeom prst="rect">
            <a:avLst/>
          </a:prstGeom>
          <a:noFill/>
        </p:spPr>
      </p:pic>
      <p:pic>
        <p:nvPicPr>
          <p:cNvPr id="6" name="Picture 5">
            <a:extLst>
              <a:ext uri="{FF2B5EF4-FFF2-40B4-BE49-F238E27FC236}">
                <a16:creationId xmlns:a16="http://schemas.microsoft.com/office/drawing/2014/main" id="{1343FA63-5D01-407F-AD08-6789441D3744}"/>
              </a:ext>
            </a:extLst>
          </p:cNvPr>
          <p:cNvPicPr>
            <a:picLocks noChangeAspect="1"/>
          </p:cNvPicPr>
          <p:nvPr/>
        </p:nvPicPr>
        <p:blipFill rotWithShape="1">
          <a:blip r:embed="rId5"/>
          <a:stretch/>
        </p:blipFill>
        <p:spPr>
          <a:xfrm>
            <a:off x="6207123" y="-15240"/>
            <a:ext cx="9917113" cy="6979686"/>
          </a:xfrm>
          <a:prstGeom prst="rect">
            <a:avLst/>
          </a:prstGeom>
        </p:spPr>
      </p:pic>
    </p:spTree>
    <p:custDataLst>
      <p:tags r:id="rId1"/>
    </p:custDataLst>
    <p:extLst>
      <p:ext uri="{BB962C8B-B14F-4D97-AF65-F5344CB8AC3E}">
        <p14:creationId xmlns:p14="http://schemas.microsoft.com/office/powerpoint/2010/main" val="21135498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9DD91-64D4-4DA1-BB5E-65F09A1814A5}"/>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p:blipFill>
        <p:spPr>
          <a:xfrm flipH="1">
            <a:off x="-4267912" y="3759"/>
            <a:ext cx="10486149" cy="6990766"/>
          </a:xfrm>
          <a:prstGeom prst="rect">
            <a:avLst/>
          </a:prstGeom>
        </p:spPr>
      </p:pic>
      <p:pic>
        <p:nvPicPr>
          <p:cNvPr id="5" name="Picture 4">
            <a:extLst>
              <a:ext uri="{FF2B5EF4-FFF2-40B4-BE49-F238E27FC236}">
                <a16:creationId xmlns:a16="http://schemas.microsoft.com/office/drawing/2014/main" id="{F44B743C-53AE-43B8-B09F-3971FD08A9A3}"/>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p:blipFill>
        <p:spPr>
          <a:xfrm>
            <a:off x="6218236" y="-29709"/>
            <a:ext cx="12543061" cy="7024234"/>
          </a:xfrm>
          <a:prstGeom prst="rect">
            <a:avLst/>
          </a:prstGeom>
        </p:spPr>
      </p:pic>
    </p:spTree>
    <p:custDataLst>
      <p:tags r:id="rId1"/>
    </p:custDataLst>
    <p:extLst>
      <p:ext uri="{BB962C8B-B14F-4D97-AF65-F5344CB8AC3E}">
        <p14:creationId xmlns:p14="http://schemas.microsoft.com/office/powerpoint/2010/main" val="30093073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58A0-26CA-4C76-9835-A7118FC36E8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F508EFD-48D9-4D97-ACBE-68A7A3F2D198}"/>
              </a:ext>
            </a:extLst>
          </p:cNvPr>
          <p:cNvPicPr>
            <a:picLocks noChangeAspect="1"/>
          </p:cNvPicPr>
          <p:nvPr/>
        </p:nvPicPr>
        <p:blipFill rotWithShape="1">
          <a:blip r:embed="rId3"/>
          <a:stretch/>
        </p:blipFill>
        <p:spPr>
          <a:xfrm flipH="1">
            <a:off x="-6126580" y="-6589"/>
            <a:ext cx="12338100" cy="7001113"/>
          </a:xfrm>
          <a:prstGeom prst="rect">
            <a:avLst/>
          </a:prstGeom>
        </p:spPr>
      </p:pic>
      <p:pic>
        <p:nvPicPr>
          <p:cNvPr id="6" name="Picture 5">
            <a:extLst>
              <a:ext uri="{FF2B5EF4-FFF2-40B4-BE49-F238E27FC236}">
                <a16:creationId xmlns:a16="http://schemas.microsoft.com/office/drawing/2014/main" id="{E4AA39F7-8F23-4E36-B516-27B0DB1889CE}"/>
              </a:ext>
            </a:extLst>
          </p:cNvPr>
          <p:cNvPicPr>
            <a:picLocks noChangeAspect="1"/>
          </p:cNvPicPr>
          <p:nvPr/>
        </p:nvPicPr>
        <p:blipFill rotWithShape="1">
          <a:blip r:embed="rId4"/>
          <a:srcRect l="949" t="129" r="351" b="1204"/>
          <a:stretch/>
        </p:blipFill>
        <p:spPr>
          <a:xfrm flipH="1">
            <a:off x="6224955" y="1"/>
            <a:ext cx="11674110" cy="6994522"/>
          </a:xfrm>
          <a:prstGeom prst="rect">
            <a:avLst/>
          </a:prstGeom>
          <a:noFill/>
        </p:spPr>
      </p:pic>
    </p:spTree>
    <p:custDataLst>
      <p:tags r:id="rId1"/>
    </p:custDataLst>
    <p:extLst>
      <p:ext uri="{BB962C8B-B14F-4D97-AF65-F5344CB8AC3E}">
        <p14:creationId xmlns:p14="http://schemas.microsoft.com/office/powerpoint/2010/main" val="34089884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D45A65-51BF-443B-8ADE-2157571CB243}"/>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43</a:t>
            </a:fld>
            <a:endParaRPr lang="en-US"/>
          </a:p>
        </p:txBody>
      </p:sp>
      <p:pic>
        <p:nvPicPr>
          <p:cNvPr id="8" name="Picture 7">
            <a:extLst>
              <a:ext uri="{FF2B5EF4-FFF2-40B4-BE49-F238E27FC236}">
                <a16:creationId xmlns:a16="http://schemas.microsoft.com/office/drawing/2014/main" id="{6747B358-1B2C-4B22-894A-04299FA5C038}"/>
              </a:ext>
            </a:extLst>
          </p:cNvPr>
          <p:cNvPicPr>
            <a:picLocks noChangeAspect="1"/>
          </p:cNvPicPr>
          <p:nvPr/>
        </p:nvPicPr>
        <p:blipFill>
          <a:blip r:embed="rId3"/>
          <a:stretch>
            <a:fillRect/>
          </a:stretch>
        </p:blipFill>
        <p:spPr>
          <a:xfrm>
            <a:off x="33545" y="-2209012"/>
            <a:ext cx="10761905" cy="1323810"/>
          </a:xfrm>
          <a:prstGeom prst="rect">
            <a:avLst/>
          </a:prstGeom>
        </p:spPr>
      </p:pic>
      <p:sp>
        <p:nvSpPr>
          <p:cNvPr id="10" name="TextBox 9">
            <a:extLst>
              <a:ext uri="{FF2B5EF4-FFF2-40B4-BE49-F238E27FC236}">
                <a16:creationId xmlns:a16="http://schemas.microsoft.com/office/drawing/2014/main" id="{3955D5DD-4C27-4242-8478-63379204A504}"/>
              </a:ext>
            </a:extLst>
          </p:cNvPr>
          <p:cNvSpPr txBox="1"/>
          <p:nvPr/>
        </p:nvSpPr>
        <p:spPr>
          <a:xfrm>
            <a:off x="0" y="-885202"/>
            <a:ext cx="12436475"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To crop the image, go to the Format tab and after clicking on the image, choose “Crop.”</a:t>
            </a:r>
          </a:p>
        </p:txBody>
      </p:sp>
      <p:pic>
        <p:nvPicPr>
          <p:cNvPr id="9" name="Picture 8" descr="A picture containing wall, sky&#10;&#10;Description automatically generated">
            <a:extLst>
              <a:ext uri="{FF2B5EF4-FFF2-40B4-BE49-F238E27FC236}">
                <a16:creationId xmlns:a16="http://schemas.microsoft.com/office/drawing/2014/main" id="{63C234BD-D1D4-4E14-BF3E-B8CD3B4B2A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15840" y="-22225"/>
            <a:ext cx="10261065" cy="6994525"/>
          </a:xfrm>
          <a:prstGeom prst="rect">
            <a:avLst/>
          </a:prstGeom>
        </p:spPr>
      </p:pic>
      <p:pic>
        <p:nvPicPr>
          <p:cNvPr id="12" name="Picture 11">
            <a:extLst>
              <a:ext uri="{FF2B5EF4-FFF2-40B4-BE49-F238E27FC236}">
                <a16:creationId xmlns:a16="http://schemas.microsoft.com/office/drawing/2014/main" id="{A920F607-A8B9-4EFC-AC4E-AE87995F91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18237" y="-1"/>
            <a:ext cx="9790806" cy="6994525"/>
          </a:xfrm>
          <a:prstGeom prst="rect">
            <a:avLst/>
          </a:prstGeom>
        </p:spPr>
      </p:pic>
    </p:spTree>
    <p:custDataLst>
      <p:tags r:id="rId1"/>
    </p:custDataLst>
    <p:extLst>
      <p:ext uri="{BB962C8B-B14F-4D97-AF65-F5344CB8AC3E}">
        <p14:creationId xmlns:p14="http://schemas.microsoft.com/office/powerpoint/2010/main" val="12825030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865325-0A60-4DAE-8FAF-BB79D02B5151}"/>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44</a:t>
            </a:fld>
            <a:endParaRPr lang="en-US"/>
          </a:p>
        </p:txBody>
      </p:sp>
      <p:pic>
        <p:nvPicPr>
          <p:cNvPr id="14" name="Picture 13">
            <a:extLst>
              <a:ext uri="{FF2B5EF4-FFF2-40B4-BE49-F238E27FC236}">
                <a16:creationId xmlns:a16="http://schemas.microsoft.com/office/drawing/2014/main" id="{D2511528-3841-4F9D-8928-E9D1130DF0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5439" y="-15359"/>
            <a:ext cx="10494411" cy="6994525"/>
          </a:xfrm>
          <a:prstGeom prst="rect">
            <a:avLst/>
          </a:prstGeom>
        </p:spPr>
      </p:pic>
      <p:pic>
        <p:nvPicPr>
          <p:cNvPr id="8" name="Picture 7">
            <a:extLst>
              <a:ext uri="{FF2B5EF4-FFF2-40B4-BE49-F238E27FC236}">
                <a16:creationId xmlns:a16="http://schemas.microsoft.com/office/drawing/2014/main" id="{BA6B67D8-C737-4050-9185-8A135CAACA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03007" y="-15359"/>
            <a:ext cx="10441030" cy="6987659"/>
          </a:xfrm>
          <a:prstGeom prst="rect">
            <a:avLst/>
          </a:prstGeom>
        </p:spPr>
      </p:pic>
    </p:spTree>
    <p:custDataLst>
      <p:tags r:id="rId1"/>
    </p:custDataLst>
    <p:extLst>
      <p:ext uri="{BB962C8B-B14F-4D97-AF65-F5344CB8AC3E}">
        <p14:creationId xmlns:p14="http://schemas.microsoft.com/office/powerpoint/2010/main" val="4299593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5A42042-C4D2-44A1-996E-DB2DBF609064}"/>
              </a:ext>
            </a:extLst>
          </p:cNvPr>
          <p:cNvPicPr>
            <a:picLocks noChangeAspect="1"/>
          </p:cNvPicPr>
          <p:nvPr/>
        </p:nvPicPr>
        <p:blipFill>
          <a:blip r:embed="rId3"/>
          <a:stretch>
            <a:fillRect/>
          </a:stretch>
        </p:blipFill>
        <p:spPr>
          <a:xfrm>
            <a:off x="0" y="-2288442"/>
            <a:ext cx="6193936" cy="9290904"/>
          </a:xfrm>
          <a:prstGeom prst="rect">
            <a:avLst/>
          </a:prstGeom>
        </p:spPr>
      </p:pic>
      <p:pic>
        <p:nvPicPr>
          <p:cNvPr id="16" name="Picture 15">
            <a:extLst>
              <a:ext uri="{FF2B5EF4-FFF2-40B4-BE49-F238E27FC236}">
                <a16:creationId xmlns:a16="http://schemas.microsoft.com/office/drawing/2014/main" id="{1FE20CE8-DB98-4A26-B731-32B9A29E9D9B}"/>
              </a:ext>
            </a:extLst>
          </p:cNvPr>
          <p:cNvPicPr>
            <a:picLocks noChangeAspect="1"/>
          </p:cNvPicPr>
          <p:nvPr/>
        </p:nvPicPr>
        <p:blipFill>
          <a:blip r:embed="rId4"/>
          <a:stretch>
            <a:fillRect/>
          </a:stretch>
        </p:blipFill>
        <p:spPr>
          <a:xfrm>
            <a:off x="6193936" y="6188"/>
            <a:ext cx="10494411" cy="6996274"/>
          </a:xfrm>
          <a:prstGeom prst="rect">
            <a:avLst/>
          </a:prstGeom>
        </p:spPr>
      </p:pic>
    </p:spTree>
    <p:custDataLst>
      <p:tags r:id="rId1"/>
    </p:custDataLst>
    <p:extLst>
      <p:ext uri="{BB962C8B-B14F-4D97-AF65-F5344CB8AC3E}">
        <p14:creationId xmlns:p14="http://schemas.microsoft.com/office/powerpoint/2010/main" val="19729905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865325-0A60-4DAE-8FAF-BB79D02B5151}"/>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46</a:t>
            </a:fld>
            <a:endParaRPr lang="en-US"/>
          </a:p>
        </p:txBody>
      </p:sp>
      <p:pic>
        <p:nvPicPr>
          <p:cNvPr id="8" name="Picture 7">
            <a:extLst>
              <a:ext uri="{FF2B5EF4-FFF2-40B4-BE49-F238E27FC236}">
                <a16:creationId xmlns:a16="http://schemas.microsoft.com/office/drawing/2014/main" id="{11115880-90CE-467E-9E3B-138E9E7CC8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59444" y="0"/>
            <a:ext cx="10494411" cy="6994525"/>
          </a:xfrm>
          <a:prstGeom prst="rect">
            <a:avLst/>
          </a:prstGeom>
        </p:spPr>
      </p:pic>
      <p:pic>
        <p:nvPicPr>
          <p:cNvPr id="10" name="Picture 9">
            <a:extLst>
              <a:ext uri="{FF2B5EF4-FFF2-40B4-BE49-F238E27FC236}">
                <a16:creationId xmlns:a16="http://schemas.microsoft.com/office/drawing/2014/main" id="{7F6C804D-05DE-4139-9AFF-90B824F67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4967" y="-22225"/>
            <a:ext cx="10575070" cy="7048284"/>
          </a:xfrm>
          <a:prstGeom prst="rect">
            <a:avLst/>
          </a:prstGeom>
        </p:spPr>
      </p:pic>
    </p:spTree>
    <p:custDataLst>
      <p:tags r:id="rId1"/>
    </p:custDataLst>
    <p:extLst>
      <p:ext uri="{BB962C8B-B14F-4D97-AF65-F5344CB8AC3E}">
        <p14:creationId xmlns:p14="http://schemas.microsoft.com/office/powerpoint/2010/main" val="14075721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D45A65-51BF-443B-8ADE-2157571CB243}"/>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47</a:t>
            </a:fld>
            <a:endParaRPr lang="en-US"/>
          </a:p>
        </p:txBody>
      </p:sp>
      <p:pic>
        <p:nvPicPr>
          <p:cNvPr id="8" name="Picture 7">
            <a:extLst>
              <a:ext uri="{FF2B5EF4-FFF2-40B4-BE49-F238E27FC236}">
                <a16:creationId xmlns:a16="http://schemas.microsoft.com/office/drawing/2014/main" id="{6747B358-1B2C-4B22-894A-04299FA5C038}"/>
              </a:ext>
            </a:extLst>
          </p:cNvPr>
          <p:cNvPicPr>
            <a:picLocks noChangeAspect="1"/>
          </p:cNvPicPr>
          <p:nvPr/>
        </p:nvPicPr>
        <p:blipFill>
          <a:blip r:embed="rId3"/>
          <a:stretch>
            <a:fillRect/>
          </a:stretch>
        </p:blipFill>
        <p:spPr>
          <a:xfrm>
            <a:off x="33545" y="-2209012"/>
            <a:ext cx="10761905" cy="1323810"/>
          </a:xfrm>
          <a:prstGeom prst="rect">
            <a:avLst/>
          </a:prstGeom>
        </p:spPr>
      </p:pic>
      <p:sp>
        <p:nvSpPr>
          <p:cNvPr id="10" name="TextBox 9">
            <a:extLst>
              <a:ext uri="{FF2B5EF4-FFF2-40B4-BE49-F238E27FC236}">
                <a16:creationId xmlns:a16="http://schemas.microsoft.com/office/drawing/2014/main" id="{3955D5DD-4C27-4242-8478-63379204A504}"/>
              </a:ext>
            </a:extLst>
          </p:cNvPr>
          <p:cNvSpPr txBox="1"/>
          <p:nvPr/>
        </p:nvSpPr>
        <p:spPr>
          <a:xfrm>
            <a:off x="0" y="-885202"/>
            <a:ext cx="12436475"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To crop the image, go to the Format tab and after clicking on the image, choose “Crop.”</a:t>
            </a:r>
          </a:p>
        </p:txBody>
      </p:sp>
      <p:pic>
        <p:nvPicPr>
          <p:cNvPr id="16" name="Picture 15" descr="A person sitting at a table using a computer&#10;&#10;Description automatically generated">
            <a:extLst>
              <a:ext uri="{FF2B5EF4-FFF2-40B4-BE49-F238E27FC236}">
                <a16:creationId xmlns:a16="http://schemas.microsoft.com/office/drawing/2014/main" id="{814DBE7C-DB35-4597-BF01-3E2C6AA6D11B}"/>
              </a:ext>
            </a:extLst>
          </p:cNvPr>
          <p:cNvPicPr>
            <a:picLocks noChangeAspect="1"/>
          </p:cNvPicPr>
          <p:nvPr/>
        </p:nvPicPr>
        <p:blipFill>
          <a:blip r:embed="rId4"/>
          <a:stretch>
            <a:fillRect/>
          </a:stretch>
        </p:blipFill>
        <p:spPr>
          <a:xfrm>
            <a:off x="6207124" y="0"/>
            <a:ext cx="10491788" cy="6994525"/>
          </a:xfrm>
          <a:prstGeom prst="rect">
            <a:avLst/>
          </a:prstGeom>
        </p:spPr>
      </p:pic>
      <p:pic>
        <p:nvPicPr>
          <p:cNvPr id="18" name="Picture 17" descr="A person sitting at a table in front of a window&#10;&#10;Description automatically generated">
            <a:extLst>
              <a:ext uri="{FF2B5EF4-FFF2-40B4-BE49-F238E27FC236}">
                <a16:creationId xmlns:a16="http://schemas.microsoft.com/office/drawing/2014/main" id="{02EEF14F-116B-40E4-8D52-99BD598ED8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664" y="-7938"/>
            <a:ext cx="10491788" cy="6994525"/>
          </a:xfrm>
          <a:prstGeom prst="rect">
            <a:avLst/>
          </a:prstGeom>
        </p:spPr>
      </p:pic>
    </p:spTree>
    <p:custDataLst>
      <p:tags r:id="rId1"/>
    </p:custDataLst>
    <p:extLst>
      <p:ext uri="{BB962C8B-B14F-4D97-AF65-F5344CB8AC3E}">
        <p14:creationId xmlns:p14="http://schemas.microsoft.com/office/powerpoint/2010/main" val="145845624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D45A65-51BF-443B-8ADE-2157571CB243}"/>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48</a:t>
            </a:fld>
            <a:endParaRPr lang="en-US"/>
          </a:p>
        </p:txBody>
      </p:sp>
      <p:pic>
        <p:nvPicPr>
          <p:cNvPr id="6" name="Picture 5">
            <a:extLst>
              <a:ext uri="{FF2B5EF4-FFF2-40B4-BE49-F238E27FC236}">
                <a16:creationId xmlns:a16="http://schemas.microsoft.com/office/drawing/2014/main" id="{81D18D00-106F-4002-BD6D-C7042234A2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7124" y="-1"/>
            <a:ext cx="10486543" cy="6994525"/>
          </a:xfrm>
          <a:prstGeom prst="rect">
            <a:avLst/>
          </a:prstGeom>
        </p:spPr>
      </p:pic>
      <p:pic>
        <p:nvPicPr>
          <p:cNvPr id="7" name="Picture 6">
            <a:extLst>
              <a:ext uri="{FF2B5EF4-FFF2-40B4-BE49-F238E27FC236}">
                <a16:creationId xmlns:a16="http://schemas.microsoft.com/office/drawing/2014/main" id="{C3B10D65-F83D-4BAD-89BC-37A8E59747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8305" y="-1"/>
            <a:ext cx="10486543" cy="6994525"/>
          </a:xfrm>
          <a:prstGeom prst="rect">
            <a:avLst/>
          </a:prstGeom>
        </p:spPr>
      </p:pic>
      <p:pic>
        <p:nvPicPr>
          <p:cNvPr id="8" name="Picture 7">
            <a:extLst>
              <a:ext uri="{FF2B5EF4-FFF2-40B4-BE49-F238E27FC236}">
                <a16:creationId xmlns:a16="http://schemas.microsoft.com/office/drawing/2014/main" id="{6747B358-1B2C-4B22-894A-04299FA5C038}"/>
              </a:ext>
            </a:extLst>
          </p:cNvPr>
          <p:cNvPicPr>
            <a:picLocks noChangeAspect="1"/>
          </p:cNvPicPr>
          <p:nvPr/>
        </p:nvPicPr>
        <p:blipFill>
          <a:blip r:embed="rId5"/>
          <a:stretch>
            <a:fillRect/>
          </a:stretch>
        </p:blipFill>
        <p:spPr>
          <a:xfrm>
            <a:off x="33545" y="-2209012"/>
            <a:ext cx="10761905" cy="1323810"/>
          </a:xfrm>
          <a:prstGeom prst="rect">
            <a:avLst/>
          </a:prstGeom>
        </p:spPr>
      </p:pic>
      <p:sp>
        <p:nvSpPr>
          <p:cNvPr id="10" name="TextBox 9">
            <a:extLst>
              <a:ext uri="{FF2B5EF4-FFF2-40B4-BE49-F238E27FC236}">
                <a16:creationId xmlns:a16="http://schemas.microsoft.com/office/drawing/2014/main" id="{3955D5DD-4C27-4242-8478-63379204A504}"/>
              </a:ext>
            </a:extLst>
          </p:cNvPr>
          <p:cNvSpPr txBox="1"/>
          <p:nvPr/>
        </p:nvSpPr>
        <p:spPr>
          <a:xfrm>
            <a:off x="0" y="-885202"/>
            <a:ext cx="12436475"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To crop the image, go to the Format tab and after clicking on the image, choose “Crop.”</a:t>
            </a:r>
          </a:p>
        </p:txBody>
      </p:sp>
    </p:spTree>
    <p:custDataLst>
      <p:tags r:id="rId1"/>
    </p:custDataLst>
    <p:extLst>
      <p:ext uri="{BB962C8B-B14F-4D97-AF65-F5344CB8AC3E}">
        <p14:creationId xmlns:p14="http://schemas.microsoft.com/office/powerpoint/2010/main" val="21547727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4FCD46-9CD2-4758-996B-D18B36C632C9}"/>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49</a:t>
            </a:fld>
            <a:endParaRPr lang="en-US"/>
          </a:p>
        </p:txBody>
      </p:sp>
      <p:pic>
        <p:nvPicPr>
          <p:cNvPr id="5" name="Picture 4">
            <a:extLst>
              <a:ext uri="{FF2B5EF4-FFF2-40B4-BE49-F238E27FC236}">
                <a16:creationId xmlns:a16="http://schemas.microsoft.com/office/drawing/2014/main" id="{C274AF0E-1583-4EAD-B0E7-1C172034AF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2238" y="-1"/>
            <a:ext cx="10490475" cy="6994525"/>
          </a:xfrm>
          <a:prstGeom prst="rect">
            <a:avLst/>
          </a:prstGeom>
        </p:spPr>
      </p:pic>
      <p:pic>
        <p:nvPicPr>
          <p:cNvPr id="7" name="Picture 6">
            <a:extLst>
              <a:ext uri="{FF2B5EF4-FFF2-40B4-BE49-F238E27FC236}">
                <a16:creationId xmlns:a16="http://schemas.microsoft.com/office/drawing/2014/main" id="{54DD70DD-A7E2-49FA-A9B9-B6E5305FA72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18237" y="-1"/>
            <a:ext cx="10494410" cy="6994525"/>
          </a:xfrm>
          <a:prstGeom prst="rect">
            <a:avLst/>
          </a:prstGeom>
        </p:spPr>
      </p:pic>
    </p:spTree>
    <p:custDataLst>
      <p:tags r:id="rId1"/>
    </p:custDataLst>
    <p:extLst>
      <p:ext uri="{BB962C8B-B14F-4D97-AF65-F5344CB8AC3E}">
        <p14:creationId xmlns:p14="http://schemas.microsoft.com/office/powerpoint/2010/main" val="14552224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600059" y="1428750"/>
            <a:ext cx="3560778" cy="48402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Where to find additional slides</a:t>
            </a:r>
          </a:p>
        </p:txBody>
      </p:sp>
      <p:sp>
        <p:nvSpPr>
          <p:cNvPr id="3" name="Text Placeholder 2"/>
          <p:cNvSpPr>
            <a:spLocks noGrp="1"/>
          </p:cNvSpPr>
          <p:nvPr>
            <p:ph type="body" sz="quarter" idx="4294967295"/>
          </p:nvPr>
        </p:nvSpPr>
        <p:spPr>
          <a:xfrm>
            <a:off x="808038" y="1641879"/>
            <a:ext cx="3047999" cy="2609945"/>
          </a:xfrm>
        </p:spPr>
        <p:txBody>
          <a:bodyPr/>
          <a:lstStyle/>
          <a:p>
            <a:pPr marL="342900" lvl="1" indent="-342900">
              <a:buFont typeface="+mj-lt"/>
              <a:buAutoNum type="arabicPeriod"/>
            </a:pPr>
            <a:r>
              <a:rPr lang="en-US" sz="1600" dirty="0"/>
              <a:t>Right click on thumbnail on the left of the artboard</a:t>
            </a:r>
          </a:p>
          <a:p>
            <a:pPr marL="342900" lvl="1" indent="-342900">
              <a:buFont typeface="+mj-lt"/>
              <a:buAutoNum type="arabicPeriod"/>
            </a:pPr>
            <a:r>
              <a:rPr lang="en-US" sz="1600" dirty="0"/>
              <a:t>Click on “layout.” </a:t>
            </a:r>
            <a:endParaRPr lang="en-US" sz="1600" b="1" dirty="0"/>
          </a:p>
          <a:p>
            <a:pPr marL="342900" lvl="1" indent="-342900">
              <a:buFont typeface="+mj-lt"/>
              <a:buAutoNum type="arabicPeriod"/>
            </a:pPr>
            <a:r>
              <a:rPr lang="en-US" sz="1600" dirty="0"/>
              <a:t>Make your selection by clicking on a slide from the pop out options.</a:t>
            </a:r>
          </a:p>
          <a:p>
            <a:pPr marL="342835" lvl="1" indent="0">
              <a:buNone/>
            </a:pPr>
            <a:r>
              <a:rPr lang="en-US" sz="1600" dirty="0"/>
              <a:t>Note: you can also create duplicates of an existing slide by right clicking on the thumbnail just like in step 1 above, but choosing “Duplicate Slide” instead from the drop down menu.</a:t>
            </a:r>
          </a:p>
        </p:txBody>
      </p:sp>
      <p:sp>
        <p:nvSpPr>
          <p:cNvPr id="12" name="TextBox 11">
            <a:extLst>
              <a:ext uri="{FF2B5EF4-FFF2-40B4-BE49-F238E27FC236}">
                <a16:creationId xmlns:a16="http://schemas.microsoft.com/office/drawing/2014/main" id="{BDB3C05B-DA9E-43A3-AEA3-172BC952FA68}"/>
              </a:ext>
            </a:extLst>
          </p:cNvPr>
          <p:cNvSpPr txBox="1"/>
          <p:nvPr/>
        </p:nvSpPr>
        <p:spPr>
          <a:xfrm>
            <a:off x="7742237" y="-772571"/>
            <a:ext cx="4694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This is a hidden informational slide</a:t>
            </a:r>
          </a:p>
        </p:txBody>
      </p:sp>
      <p:pic>
        <p:nvPicPr>
          <p:cNvPr id="13" name="Picture 12">
            <a:extLst>
              <a:ext uri="{FF2B5EF4-FFF2-40B4-BE49-F238E27FC236}">
                <a16:creationId xmlns:a16="http://schemas.microsoft.com/office/drawing/2014/main" id="{A68AB6FD-E6B3-42D5-B17C-0B425D70127D}"/>
              </a:ext>
            </a:extLst>
          </p:cNvPr>
          <p:cNvPicPr>
            <a:picLocks noChangeAspect="1"/>
          </p:cNvPicPr>
          <p:nvPr/>
        </p:nvPicPr>
        <p:blipFill>
          <a:blip r:embed="rId4"/>
          <a:stretch>
            <a:fillRect/>
          </a:stretch>
        </p:blipFill>
        <p:spPr>
          <a:xfrm>
            <a:off x="7329188" y="1841184"/>
            <a:ext cx="4070649" cy="442785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65B91225-0774-4D47-901E-206EF1B27EF3}"/>
              </a:ext>
            </a:extLst>
          </p:cNvPr>
          <p:cNvPicPr>
            <a:picLocks noChangeAspect="1"/>
          </p:cNvPicPr>
          <p:nvPr/>
        </p:nvPicPr>
        <p:blipFill>
          <a:blip r:embed="rId5"/>
          <a:stretch>
            <a:fillRect/>
          </a:stretch>
        </p:blipFill>
        <p:spPr>
          <a:xfrm>
            <a:off x="4549374" y="1406919"/>
            <a:ext cx="1500825" cy="4862119"/>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7" name="Oval 16">
            <a:extLst>
              <a:ext uri="{FF2B5EF4-FFF2-40B4-BE49-F238E27FC236}">
                <a16:creationId xmlns:a16="http://schemas.microsoft.com/office/drawing/2014/main" id="{DE9DE156-6E4D-474E-A017-743DECAE4326}"/>
              </a:ext>
            </a:extLst>
          </p:cNvPr>
          <p:cNvSpPr/>
          <p:nvPr/>
        </p:nvSpPr>
        <p:spPr bwMode="auto">
          <a:xfrm>
            <a:off x="4481706" y="1271529"/>
            <a:ext cx="270780" cy="270780"/>
          </a:xfrm>
          <a:prstGeom prst="ellipse">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2"/>
                </a:solidFill>
                <a:ea typeface="Segoe UI" pitchFamily="34" charset="0"/>
                <a:cs typeface="Segoe UI" pitchFamily="34" charset="0"/>
              </a:rPr>
              <a:t>1</a:t>
            </a:r>
          </a:p>
        </p:txBody>
      </p:sp>
      <p:pic>
        <p:nvPicPr>
          <p:cNvPr id="18" name="Picture 2">
            <a:extLst>
              <a:ext uri="{FF2B5EF4-FFF2-40B4-BE49-F238E27FC236}">
                <a16:creationId xmlns:a16="http://schemas.microsoft.com/office/drawing/2014/main" id="{B1E0CD0A-EF91-4C96-B5BC-AE7A9CC63BA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00096" y="3008795"/>
            <a:ext cx="1190308" cy="2324272"/>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9" name="Oval 18">
            <a:extLst>
              <a:ext uri="{FF2B5EF4-FFF2-40B4-BE49-F238E27FC236}">
                <a16:creationId xmlns:a16="http://schemas.microsoft.com/office/drawing/2014/main" id="{F41C83A0-719B-483C-A10B-E169FFCC2EED}"/>
              </a:ext>
            </a:extLst>
          </p:cNvPr>
          <p:cNvSpPr/>
          <p:nvPr/>
        </p:nvSpPr>
        <p:spPr bwMode="auto">
          <a:xfrm>
            <a:off x="5931615" y="2811462"/>
            <a:ext cx="270780" cy="270780"/>
          </a:xfrm>
          <a:prstGeom prst="ellipse">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2"/>
                </a:solidFill>
                <a:ea typeface="Segoe UI" pitchFamily="34" charset="0"/>
                <a:cs typeface="Segoe UI" pitchFamily="34" charset="0"/>
              </a:rPr>
              <a:t>2</a:t>
            </a:r>
          </a:p>
        </p:txBody>
      </p:sp>
      <p:sp>
        <p:nvSpPr>
          <p:cNvPr id="20" name="Oval 19">
            <a:extLst>
              <a:ext uri="{FF2B5EF4-FFF2-40B4-BE49-F238E27FC236}">
                <a16:creationId xmlns:a16="http://schemas.microsoft.com/office/drawing/2014/main" id="{A12C8863-430C-4EE3-BCEB-B0843DF8736D}"/>
              </a:ext>
            </a:extLst>
          </p:cNvPr>
          <p:cNvSpPr/>
          <p:nvPr/>
        </p:nvSpPr>
        <p:spPr bwMode="auto">
          <a:xfrm>
            <a:off x="7132618" y="1670748"/>
            <a:ext cx="270780" cy="270780"/>
          </a:xfrm>
          <a:prstGeom prst="ellipse">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2"/>
                </a:solidFill>
                <a:ea typeface="Segoe UI" pitchFamily="34" charset="0"/>
                <a:cs typeface="Segoe UI" pitchFamily="34" charset="0"/>
              </a:rPr>
              <a:t>3</a:t>
            </a:r>
          </a:p>
        </p:txBody>
      </p:sp>
    </p:spTree>
    <p:custDataLst>
      <p:tags r:id="rId1"/>
    </p:custDataLst>
    <p:extLst>
      <p:ext uri="{BB962C8B-B14F-4D97-AF65-F5344CB8AC3E}">
        <p14:creationId xmlns:p14="http://schemas.microsoft.com/office/powerpoint/2010/main" val="29076273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4FCD46-9CD2-4758-996B-D18B36C632C9}"/>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50</a:t>
            </a:fld>
            <a:endParaRPr lang="en-US"/>
          </a:p>
        </p:txBody>
      </p:sp>
      <p:pic>
        <p:nvPicPr>
          <p:cNvPr id="6" name="Picture 5">
            <a:extLst>
              <a:ext uri="{FF2B5EF4-FFF2-40B4-BE49-F238E27FC236}">
                <a16:creationId xmlns:a16="http://schemas.microsoft.com/office/drawing/2014/main" id="{D2D26A71-1683-45FA-9B5E-64EB213E71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6077" y="-25916"/>
            <a:ext cx="10614313" cy="7079748"/>
          </a:xfrm>
          <a:prstGeom prst="rect">
            <a:avLst/>
          </a:prstGeom>
        </p:spPr>
      </p:pic>
      <p:pic>
        <p:nvPicPr>
          <p:cNvPr id="7" name="Picture 6">
            <a:extLst>
              <a:ext uri="{FF2B5EF4-FFF2-40B4-BE49-F238E27FC236}">
                <a16:creationId xmlns:a16="http://schemas.microsoft.com/office/drawing/2014/main" id="{DF611368-7F38-4ECF-A0A3-944A766DA3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18237" y="-62945"/>
            <a:ext cx="10687370" cy="7124913"/>
          </a:xfrm>
          <a:prstGeom prst="rect">
            <a:avLst/>
          </a:prstGeom>
        </p:spPr>
      </p:pic>
    </p:spTree>
    <p:custDataLst>
      <p:tags r:id="rId1"/>
    </p:custDataLst>
    <p:extLst>
      <p:ext uri="{BB962C8B-B14F-4D97-AF65-F5344CB8AC3E}">
        <p14:creationId xmlns:p14="http://schemas.microsoft.com/office/powerpoint/2010/main" val="9928854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4FCD46-9CD2-4758-996B-D18B36C632C9}"/>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51</a:t>
            </a:fld>
            <a:endParaRPr lang="en-US"/>
          </a:p>
        </p:txBody>
      </p:sp>
      <p:pic>
        <p:nvPicPr>
          <p:cNvPr id="7" name="Picture 6">
            <a:extLst>
              <a:ext uri="{FF2B5EF4-FFF2-40B4-BE49-F238E27FC236}">
                <a16:creationId xmlns:a16="http://schemas.microsoft.com/office/drawing/2014/main" id="{EC757C6F-52D9-4497-9E7C-E20CCF89B3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4523" y="-42109"/>
            <a:ext cx="10492761" cy="7014409"/>
          </a:xfrm>
          <a:prstGeom prst="rect">
            <a:avLst/>
          </a:prstGeom>
        </p:spPr>
      </p:pic>
      <p:pic>
        <p:nvPicPr>
          <p:cNvPr id="8" name="Picture 7">
            <a:extLst>
              <a:ext uri="{FF2B5EF4-FFF2-40B4-BE49-F238E27FC236}">
                <a16:creationId xmlns:a16="http://schemas.microsoft.com/office/drawing/2014/main" id="{DFE12B88-BED8-4906-96B6-D60EF6FDBF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18237" y="-42109"/>
            <a:ext cx="10549677" cy="7036634"/>
          </a:xfrm>
          <a:prstGeom prst="rect">
            <a:avLst/>
          </a:prstGeom>
        </p:spPr>
      </p:pic>
    </p:spTree>
    <p:custDataLst>
      <p:tags r:id="rId1"/>
    </p:custDataLst>
    <p:extLst>
      <p:ext uri="{BB962C8B-B14F-4D97-AF65-F5344CB8AC3E}">
        <p14:creationId xmlns:p14="http://schemas.microsoft.com/office/powerpoint/2010/main" val="29770479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6203D-AF1F-47A8-BBC1-2879C9EE73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5983" y="0"/>
            <a:ext cx="10484221" cy="6987734"/>
          </a:xfrm>
          <a:prstGeom prst="rect">
            <a:avLst/>
          </a:prstGeom>
        </p:spPr>
      </p:pic>
      <p:pic>
        <p:nvPicPr>
          <p:cNvPr id="3" name="Picture 2">
            <a:extLst>
              <a:ext uri="{FF2B5EF4-FFF2-40B4-BE49-F238E27FC236}">
                <a16:creationId xmlns:a16="http://schemas.microsoft.com/office/drawing/2014/main" id="{64C4D623-9374-4027-A31F-9A9018C2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18238" y="6787"/>
            <a:ext cx="10482401" cy="6987737"/>
          </a:xfrm>
          <a:prstGeom prst="rect">
            <a:avLst/>
          </a:prstGeom>
        </p:spPr>
      </p:pic>
    </p:spTree>
    <p:custDataLst>
      <p:tags r:id="rId1"/>
    </p:custDataLst>
    <p:extLst>
      <p:ext uri="{BB962C8B-B14F-4D97-AF65-F5344CB8AC3E}">
        <p14:creationId xmlns:p14="http://schemas.microsoft.com/office/powerpoint/2010/main" val="19890006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5FDA8E-70C6-4E4D-84A3-7E2A2DE840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7124" y="0"/>
            <a:ext cx="10490476" cy="6994525"/>
          </a:xfrm>
          <a:prstGeom prst="rect">
            <a:avLst/>
          </a:prstGeom>
        </p:spPr>
      </p:pic>
      <p:pic>
        <p:nvPicPr>
          <p:cNvPr id="7" name="Picture 6">
            <a:extLst>
              <a:ext uri="{FF2B5EF4-FFF2-40B4-BE49-F238E27FC236}">
                <a16:creationId xmlns:a16="http://schemas.microsoft.com/office/drawing/2014/main" id="{79FE2871-4EBB-4730-B15F-1E680BD3D9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73550" y="0"/>
            <a:ext cx="10491788" cy="6994525"/>
          </a:xfrm>
          <a:prstGeom prst="rect">
            <a:avLst/>
          </a:prstGeom>
        </p:spPr>
      </p:pic>
    </p:spTree>
    <p:custDataLst>
      <p:tags r:id="rId1"/>
    </p:custDataLst>
    <p:extLst>
      <p:ext uri="{BB962C8B-B14F-4D97-AF65-F5344CB8AC3E}">
        <p14:creationId xmlns:p14="http://schemas.microsoft.com/office/powerpoint/2010/main" val="33874945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B7712-1526-4F18-A7CB-F0F49720DB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175101"/>
            <a:ext cx="6226175" cy="9169626"/>
          </a:xfrm>
          <a:prstGeom prst="rect">
            <a:avLst/>
          </a:prstGeom>
        </p:spPr>
      </p:pic>
      <p:pic>
        <p:nvPicPr>
          <p:cNvPr id="3" name="Picture 2">
            <a:extLst>
              <a:ext uri="{FF2B5EF4-FFF2-40B4-BE49-F238E27FC236}">
                <a16:creationId xmlns:a16="http://schemas.microsoft.com/office/drawing/2014/main" id="{A71A4B33-E3D8-468F-87AC-9D60E7920C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4112" y="-1"/>
            <a:ext cx="10490998" cy="6994525"/>
          </a:xfrm>
          <a:prstGeom prst="rect">
            <a:avLst/>
          </a:prstGeom>
        </p:spPr>
      </p:pic>
    </p:spTree>
    <p:custDataLst>
      <p:tags r:id="rId1"/>
    </p:custDataLst>
    <p:extLst>
      <p:ext uri="{BB962C8B-B14F-4D97-AF65-F5344CB8AC3E}">
        <p14:creationId xmlns:p14="http://schemas.microsoft.com/office/powerpoint/2010/main" val="5405006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4FCD46-9CD2-4758-996B-D18B36C632C9}"/>
              </a:ext>
            </a:extLst>
          </p:cNvPr>
          <p:cNvSpPr>
            <a:spLocks noGrp="1"/>
          </p:cNvSpPr>
          <p:nvPr>
            <p:ph type="sldNum" sz="quarter" idx="4294967295"/>
          </p:nvPr>
        </p:nvSpPr>
        <p:spPr>
          <a:xfrm>
            <a:off x="0" y="6600825"/>
            <a:ext cx="2901950" cy="371475"/>
          </a:xfrm>
          <a:prstGeom prst="rect">
            <a:avLst/>
          </a:prstGeom>
        </p:spPr>
        <p:txBody>
          <a:bodyPr/>
          <a:lstStyle/>
          <a:p>
            <a:fld id="{0E05EA2D-13DB-4BA1-9DA1-8ED54A2EECC2}" type="slidenum">
              <a:rPr lang="en-US" smtClean="0"/>
              <a:pPr/>
              <a:t>55</a:t>
            </a:fld>
            <a:endParaRPr lang="en-US"/>
          </a:p>
        </p:txBody>
      </p:sp>
      <p:pic>
        <p:nvPicPr>
          <p:cNvPr id="9" name="Picture 8">
            <a:extLst>
              <a:ext uri="{FF2B5EF4-FFF2-40B4-BE49-F238E27FC236}">
                <a16:creationId xmlns:a16="http://schemas.microsoft.com/office/drawing/2014/main" id="{F99DDCD8-3F9C-489A-98AA-B05DDDFC7C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6175" y="-59075"/>
            <a:ext cx="10583043" cy="7053600"/>
          </a:xfrm>
          <a:prstGeom prst="rect">
            <a:avLst/>
          </a:prstGeom>
        </p:spPr>
      </p:pic>
      <p:pic>
        <p:nvPicPr>
          <p:cNvPr id="10" name="Picture 9">
            <a:extLst>
              <a:ext uri="{FF2B5EF4-FFF2-40B4-BE49-F238E27FC236}">
                <a16:creationId xmlns:a16="http://schemas.microsoft.com/office/drawing/2014/main" id="{0B08A009-159F-4883-B083-727C662FB4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1488" y="0"/>
            <a:ext cx="10491788" cy="6994525"/>
          </a:xfrm>
          <a:prstGeom prst="rect">
            <a:avLst/>
          </a:prstGeom>
        </p:spPr>
      </p:pic>
    </p:spTree>
    <p:custDataLst>
      <p:tags r:id="rId1"/>
    </p:custDataLst>
    <p:extLst>
      <p:ext uri="{BB962C8B-B14F-4D97-AF65-F5344CB8AC3E}">
        <p14:creationId xmlns:p14="http://schemas.microsoft.com/office/powerpoint/2010/main" val="10736905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p:cNvGraphicFramePr>
            <a:graphicFrameLocks noGrp="1"/>
          </p:cNvGraphicFramePr>
          <p:nvPr/>
        </p:nvGraphicFramePr>
        <p:xfrm>
          <a:off x="7181044" y="15155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DIGITAL TRANSFORMATION*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gradFill>
                          <a:gsLst>
                            <a:gs pos="9756">
                              <a:srgbClr val="F64848"/>
                            </a:gs>
                            <a:gs pos="100000">
                              <a:srgbClr val="F64848"/>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Engage customers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Empower employees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Optimize operations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Transform products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Digital transformation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3" name="Table 52"/>
          <p:cNvGraphicFramePr>
            <a:graphicFrameLocks noGrp="1"/>
          </p:cNvGraphicFramePr>
          <p:nvPr/>
        </p:nvGraphicFramePr>
        <p:xfrm>
          <a:off x="4774705" y="151558"/>
          <a:ext cx="192001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tblGrid>
              <a:tr h="914270">
                <a:tc gridSpan="2">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VISION*</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Mobile-first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5" name="Table 44">
            <a:extLst>
              <a:ext uri="{FF2B5EF4-FFF2-40B4-BE49-F238E27FC236}">
                <a16:creationId xmlns:a16="http://schemas.microsoft.com/office/drawing/2014/main" id="{5DFE85DF-954E-42B6-A0DD-5D0B11CDE56E}"/>
              </a:ext>
            </a:extLst>
          </p:cNvPr>
          <p:cNvGraphicFramePr>
            <a:graphicFrameLocks noGrp="1"/>
          </p:cNvGraphicFramePr>
          <p:nvPr/>
        </p:nvGraphicFramePr>
        <p:xfrm>
          <a:off x="458009" y="151558"/>
          <a:ext cx="3840028" cy="1828540"/>
        </p:xfrm>
        <a:graphic>
          <a:graphicData uri="http://schemas.openxmlformats.org/drawingml/2006/table">
            <a:tbl>
              <a:tblPr>
                <a:tableStyleId>{5C22544A-7EE6-4342-B048-85BDC9FD1C3A}</a:tableStyleId>
              </a:tblPr>
              <a:tblGrid>
                <a:gridCol w="960007">
                  <a:extLst>
                    <a:ext uri="{9D8B030D-6E8A-4147-A177-3AD203B41FA5}">
                      <a16:colId xmlns:a16="http://schemas.microsoft.com/office/drawing/2014/main" val="3545333302"/>
                    </a:ext>
                  </a:extLst>
                </a:gridCol>
                <a:gridCol w="960007">
                  <a:extLst>
                    <a:ext uri="{9D8B030D-6E8A-4147-A177-3AD203B41FA5}">
                      <a16:colId xmlns:a16="http://schemas.microsoft.com/office/drawing/2014/main" val="2085789621"/>
                    </a:ext>
                  </a:extLst>
                </a:gridCol>
                <a:gridCol w="960007">
                  <a:extLst>
                    <a:ext uri="{9D8B030D-6E8A-4147-A177-3AD203B41FA5}">
                      <a16:colId xmlns:a16="http://schemas.microsoft.com/office/drawing/2014/main" val="1781478402"/>
                    </a:ext>
                  </a:extLst>
                </a:gridCol>
                <a:gridCol w="960007">
                  <a:extLst>
                    <a:ext uri="{9D8B030D-6E8A-4147-A177-3AD203B41FA5}">
                      <a16:colId xmlns:a16="http://schemas.microsoft.com/office/drawing/2014/main" val="866376207"/>
                    </a:ext>
                  </a:extLst>
                </a:gridCol>
              </a:tblGrid>
              <a:tr h="914270">
                <a:tc gridSpan="3">
                  <a:txBody>
                    <a:bodyPr/>
                    <a:lstStyle/>
                    <a:p>
                      <a:r>
                        <a:rPr lang="en-US" sz="1000" b="1" i="0" kern="1200" cap="none" spc="50" baseline="0">
                          <a:ln w="3175">
                            <a:noFill/>
                          </a:ln>
                          <a:solidFill>
                            <a:schemeClr val="tx1"/>
                          </a:solidFill>
                          <a:effectLst/>
                          <a:latin typeface="+mn-lt"/>
                          <a:ea typeface="+mn-ea"/>
                          <a:cs typeface="Segoe UI Semibold" panose="020B0702040204020203" pitchFamily="34" charset="0"/>
                        </a:rPr>
                        <a:t>AMBITIONS*</a:t>
                      </a:r>
                      <a:endParaRPr lang="en-US" sz="900" b="0" i="1" kern="1200" cap="none" spc="0" baseline="0">
                        <a:ln w="3175">
                          <a:noFill/>
                        </a:ln>
                        <a:solidFill>
                          <a:schemeClr val="tx1"/>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0" marR="43650" marT="43650" marB="436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Productivity and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business processes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Intelligent cloud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More personal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Ambitions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clock_2" title="Icon of a clock with an arrow pointing counterclockwise"/>
          <p:cNvSpPr>
            <a:spLocks noChangeAspect="1" noEditPoints="1"/>
          </p:cNvSpPr>
          <p:nvPr/>
        </p:nvSpPr>
        <p:spPr bwMode="auto">
          <a:xfrm>
            <a:off x="742957" y="1209223"/>
            <a:ext cx="390089" cy="365708"/>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3" name="cloud_2" title="Icon of a cloud made of two arrows pointing towards eachother"/>
          <p:cNvSpPr>
            <a:spLocks noChangeAspect="1" noEditPoints="1"/>
          </p:cNvSpPr>
          <p:nvPr/>
        </p:nvSpPr>
        <p:spPr bwMode="auto">
          <a:xfrm>
            <a:off x="1620732"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people_3" title="Icon of a person surrounded by brackets"/>
          <p:cNvSpPr>
            <a:spLocks noChangeAspect="1" noEditPoints="1"/>
          </p:cNvSpPr>
          <p:nvPr/>
        </p:nvSpPr>
        <p:spPr bwMode="auto">
          <a:xfrm>
            <a:off x="2676565" y="1209223"/>
            <a:ext cx="362808" cy="36570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bile-first" title="Icon of two devices with an arrow connecting them"/>
          <p:cNvSpPr>
            <a:spLocks noChangeAspect="1" noEditPoints="1"/>
          </p:cNvSpPr>
          <p:nvPr/>
        </p:nvSpPr>
        <p:spPr bwMode="auto">
          <a:xfrm>
            <a:off x="4911508" y="1254938"/>
            <a:ext cx="684991" cy="274281"/>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11" title="Icon of two people with a chat bubble"/>
          <p:cNvSpPr>
            <a:spLocks noChangeAspect="1" noEditPoints="1"/>
          </p:cNvSpPr>
          <p:nvPr/>
        </p:nvSpPr>
        <p:spPr bwMode="auto">
          <a:xfrm>
            <a:off x="7475211" y="1209223"/>
            <a:ext cx="380820" cy="3657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tool" title="Icon of a skrewdriver and wrench"/>
          <p:cNvSpPr>
            <a:spLocks noChangeAspect="1" noEditPoints="1"/>
          </p:cNvSpPr>
          <p:nvPr/>
        </p:nvSpPr>
        <p:spPr bwMode="auto">
          <a:xfrm>
            <a:off x="8495791" y="1209223"/>
            <a:ext cx="259626" cy="3657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gear" title="Icon of a gear surrounded by a circle with lines of varying length"/>
          <p:cNvSpPr>
            <a:spLocks noChangeAspect="1" noEditPoints="1"/>
          </p:cNvSpPr>
          <p:nvPr/>
        </p:nvSpPr>
        <p:spPr bwMode="auto">
          <a:xfrm>
            <a:off x="9401940" y="1209223"/>
            <a:ext cx="367298" cy="36570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box" title="Icon of a box"/>
          <p:cNvSpPr>
            <a:spLocks noChangeAspect="1" noEditPoints="1"/>
          </p:cNvSpPr>
          <p:nvPr/>
        </p:nvSpPr>
        <p:spPr bwMode="auto">
          <a:xfrm>
            <a:off x="10357953" y="1209223"/>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4" name="cloud_2" title="Icon of a cloud made of two arrows pointing towards eachother"/>
          <p:cNvSpPr>
            <a:spLocks noChangeAspect="1" noEditPoints="1"/>
          </p:cNvSpPr>
          <p:nvPr/>
        </p:nvSpPr>
        <p:spPr bwMode="auto">
          <a:xfrm>
            <a:off x="5936733" y="1232081"/>
            <a:ext cx="554510" cy="31999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itle 1"/>
          <p:cNvSpPr txBox="1">
            <a:spLocks/>
          </p:cNvSpPr>
          <p:nvPr/>
        </p:nvSpPr>
        <p:spPr>
          <a:xfrm>
            <a:off x="287183" y="4276615"/>
            <a:ext cx="11341329" cy="406208"/>
          </a:xfrm>
          <a:prstGeom prst="rect">
            <a:avLst/>
          </a:prstGeom>
        </p:spPr>
        <p:txBody>
          <a:bodyPr vert="horz" wrap="square" lIns="182854" tIns="146283" rIns="182854" bIns="146283" rtlCol="0" anchor="ctr">
            <a:spAutoFit/>
          </a:bodyPr>
          <a:lstStyle>
            <a:lvl1pPr algn="l" defTabSz="932742" rtl="0" eaLnBrk="1" latinLnBrk="0" hangingPunct="1">
              <a:lnSpc>
                <a:spcPct val="90000"/>
              </a:lnSpc>
              <a:spcBef>
                <a:spcPct val="0"/>
              </a:spcBef>
              <a:buNone/>
              <a:def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pPr defTabSz="932563">
              <a:defRPr/>
            </a:pPr>
            <a:r>
              <a:rPr lang="en-US">
                <a:gradFill>
                  <a:gsLst>
                    <a:gs pos="0">
                      <a:srgbClr val="434343">
                        <a:lumMod val="60000"/>
                        <a:lumOff val="40000"/>
                      </a:srgbClr>
                    </a:gs>
                    <a:gs pos="100000">
                      <a:srgbClr val="434343">
                        <a:lumMod val="60000"/>
                        <a:lumOff val="40000"/>
                      </a:srgbClr>
                    </a:gs>
                  </a:gsLst>
                  <a:lin ang="5400000" scaled="0"/>
                </a:gradFill>
              </a:rPr>
              <a:t>*These icons (with the exception of the Gaming icon), are to be used ONLY for the purposes stated above. They are standardized icons and are used to identify the Microsoft ambitions, vision, digital transformation and solution areas.</a:t>
            </a:r>
          </a:p>
        </p:txBody>
      </p:sp>
      <p:sp>
        <p:nvSpPr>
          <p:cNvPr id="46" name="circle" title="Icon of a circle with three smaller circles on it">
            <a:extLst>
              <a:ext uri="{FF2B5EF4-FFF2-40B4-BE49-F238E27FC236}">
                <a16:creationId xmlns:a16="http://schemas.microsoft.com/office/drawing/2014/main" id="{788FC7D4-221B-418B-81CA-F6A18CE45CC5}"/>
              </a:ext>
            </a:extLst>
          </p:cNvPr>
          <p:cNvSpPr>
            <a:spLocks noChangeAspect="1" noEditPoints="1"/>
          </p:cNvSpPr>
          <p:nvPr/>
        </p:nvSpPr>
        <p:spPr bwMode="auto">
          <a:xfrm>
            <a:off x="3635098" y="1209224"/>
            <a:ext cx="365708" cy="371783"/>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Digital_Transformation" title="Icon of a cloud of which half is made of dots">
            <a:extLst>
              <a:ext uri="{FF2B5EF4-FFF2-40B4-BE49-F238E27FC236}">
                <a16:creationId xmlns:a16="http://schemas.microsoft.com/office/drawing/2014/main" id="{B729D998-1D4F-44A6-98EB-122690813C35}"/>
              </a:ext>
            </a:extLst>
          </p:cNvPr>
          <p:cNvSpPr>
            <a:spLocks noChangeAspect="1" noEditPoints="1"/>
          </p:cNvSpPr>
          <p:nvPr/>
        </p:nvSpPr>
        <p:spPr bwMode="auto">
          <a:xfrm>
            <a:off x="11228304" y="1245247"/>
            <a:ext cx="548562" cy="293665"/>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61" name="Table 60">
            <a:extLst>
              <a:ext uri="{FF2B5EF4-FFF2-40B4-BE49-F238E27FC236}">
                <a16:creationId xmlns:a16="http://schemas.microsoft.com/office/drawing/2014/main" id="{0712BE29-ED64-4911-BCC0-56DB6373E4B4}"/>
              </a:ext>
            </a:extLst>
          </p:cNvPr>
          <p:cNvGraphicFramePr>
            <a:graphicFrameLocks noGrp="1"/>
          </p:cNvGraphicFramePr>
          <p:nvPr/>
        </p:nvGraphicFramePr>
        <p:xfrm>
          <a:off x="458318" y="2004178"/>
          <a:ext cx="4799920" cy="1828540"/>
        </p:xfrm>
        <a:graphic>
          <a:graphicData uri="http://schemas.openxmlformats.org/drawingml/2006/table">
            <a:tbl>
              <a:tblPr>
                <a:tableStyleId>{5C22544A-7EE6-4342-B048-85BDC9FD1C3A}</a:tableStyleId>
              </a:tblPr>
              <a:tblGrid>
                <a:gridCol w="959984">
                  <a:extLst>
                    <a:ext uri="{9D8B030D-6E8A-4147-A177-3AD203B41FA5}">
                      <a16:colId xmlns:a16="http://schemas.microsoft.com/office/drawing/2014/main" val="3545333302"/>
                    </a:ext>
                  </a:extLst>
                </a:gridCol>
                <a:gridCol w="959984">
                  <a:extLst>
                    <a:ext uri="{9D8B030D-6E8A-4147-A177-3AD203B41FA5}">
                      <a16:colId xmlns:a16="http://schemas.microsoft.com/office/drawing/2014/main" val="2085789621"/>
                    </a:ext>
                  </a:extLst>
                </a:gridCol>
                <a:gridCol w="959984">
                  <a:extLst>
                    <a:ext uri="{9D8B030D-6E8A-4147-A177-3AD203B41FA5}">
                      <a16:colId xmlns:a16="http://schemas.microsoft.com/office/drawing/2014/main" val="1781478402"/>
                    </a:ext>
                  </a:extLst>
                </a:gridCol>
                <a:gridCol w="959984">
                  <a:extLst>
                    <a:ext uri="{9D8B030D-6E8A-4147-A177-3AD203B41FA5}">
                      <a16:colId xmlns:a16="http://schemas.microsoft.com/office/drawing/2014/main" val="866376207"/>
                    </a:ext>
                  </a:extLst>
                </a:gridCol>
                <a:gridCol w="959984">
                  <a:extLst>
                    <a:ext uri="{9D8B030D-6E8A-4147-A177-3AD203B41FA5}">
                      <a16:colId xmlns:a16="http://schemas.microsoft.com/office/drawing/2014/main" val="610680098"/>
                    </a:ext>
                  </a:extLst>
                </a:gridCol>
              </a:tblGrid>
              <a:tr h="914270">
                <a:tc gridSpan="4">
                  <a:txBody>
                    <a:bodyPr/>
                    <a:lstStyle/>
                    <a:p>
                      <a:r>
                        <a:rPr lang="en-US" sz="1000" b="1" i="0" kern="1200" cap="none" spc="50" baseline="0">
                          <a:ln w="3175">
                            <a:noFill/>
                          </a:ln>
                          <a:solidFill>
                            <a:sysClr val="windowText" lastClr="000000"/>
                          </a:solidFill>
                          <a:effectLst/>
                          <a:latin typeface="+mn-lt"/>
                          <a:ea typeface="+mn-ea"/>
                          <a:cs typeface="Segoe UI Semibold" panose="020B0702040204020203" pitchFamily="34" charset="0"/>
                        </a:rPr>
                        <a:t>SOLUTION AREAS*</a:t>
                      </a:r>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ysClr val="windowText" lastClr="000000"/>
                        </a:soli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Modern workplace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Business applications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Apps &amp; infrastructure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&amp; AI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Gaming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6" name="Modern_workplace" title="Icon of three people connected by a dotted line">
            <a:extLst>
              <a:ext uri="{FF2B5EF4-FFF2-40B4-BE49-F238E27FC236}">
                <a16:creationId xmlns:a16="http://schemas.microsoft.com/office/drawing/2014/main" id="{5416FEE9-2F3A-4E24-9565-3EE398C452E4}"/>
              </a:ext>
            </a:extLst>
          </p:cNvPr>
          <p:cNvSpPr>
            <a:spLocks noChangeAspect="1" noEditPoints="1"/>
          </p:cNvSpPr>
          <p:nvPr/>
        </p:nvSpPr>
        <p:spPr bwMode="auto">
          <a:xfrm>
            <a:off x="694581" y="3061531"/>
            <a:ext cx="495308" cy="480013"/>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1" name="Business applications" title="Icon of a chart showing three peaks that get higher in succession, a dotted arrow line points forward and up">
            <a:extLst>
              <a:ext uri="{FF2B5EF4-FFF2-40B4-BE49-F238E27FC236}">
                <a16:creationId xmlns:a16="http://schemas.microsoft.com/office/drawing/2014/main" id="{BBDEC767-D245-41D2-8298-CDE0891EE665}"/>
              </a:ext>
            </a:extLst>
          </p:cNvPr>
          <p:cNvSpPr>
            <a:spLocks noChangeAspect="1" noEditPoints="1"/>
          </p:cNvSpPr>
          <p:nvPr/>
        </p:nvSpPr>
        <p:spPr bwMode="auto">
          <a:xfrm>
            <a:off x="1656090" y="3102741"/>
            <a:ext cx="483792" cy="3975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pic>
        <p:nvPicPr>
          <p:cNvPr id="12" name="Graphic 11">
            <a:extLst>
              <a:ext uri="{FF2B5EF4-FFF2-40B4-BE49-F238E27FC236}">
                <a16:creationId xmlns:a16="http://schemas.microsoft.com/office/drawing/2014/main" id="{CCD42AF9-65EE-4CBE-9F48-403D5BA86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9206" y="2987747"/>
            <a:ext cx="1838064" cy="1019030"/>
          </a:xfrm>
          <a:prstGeom prst="rect">
            <a:avLst/>
          </a:prstGeom>
        </p:spPr>
      </p:pic>
      <p:sp>
        <p:nvSpPr>
          <p:cNvPr id="18" name="Freeform 13" title="Icon of a cloud">
            <a:extLst>
              <a:ext uri="{FF2B5EF4-FFF2-40B4-BE49-F238E27FC236}">
                <a16:creationId xmlns:a16="http://schemas.microsoft.com/office/drawing/2014/main" id="{28B3C90B-FC58-48CC-9B40-BF254F9F170F}"/>
              </a:ext>
            </a:extLst>
          </p:cNvPr>
          <p:cNvSpPr>
            <a:spLocks noChangeAspect="1"/>
          </p:cNvSpPr>
          <p:nvPr/>
        </p:nvSpPr>
        <p:spPr bwMode="auto">
          <a:xfrm>
            <a:off x="2578940" y="3195419"/>
            <a:ext cx="545359"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3"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3570681" y="3094808"/>
            <a:ext cx="499962" cy="39977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Freeform 21" title="Icon of an xbox controller">
            <a:extLst>
              <a:ext uri="{FF2B5EF4-FFF2-40B4-BE49-F238E27FC236}">
                <a16:creationId xmlns:a16="http://schemas.microsoft.com/office/drawing/2014/main" id="{53E6853C-B22D-4AC2-9CD8-A267DD8D3726}"/>
              </a:ext>
            </a:extLst>
          </p:cNvPr>
          <p:cNvSpPr>
            <a:spLocks noChangeAspect="1" noEditPoints="1"/>
          </p:cNvSpPr>
          <p:nvPr/>
        </p:nvSpPr>
        <p:spPr bwMode="auto">
          <a:xfrm>
            <a:off x="4479576" y="3155008"/>
            <a:ext cx="548562" cy="318679"/>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TextBox 24">
            <a:extLst>
              <a:ext uri="{FF2B5EF4-FFF2-40B4-BE49-F238E27FC236}">
                <a16:creationId xmlns:a16="http://schemas.microsoft.com/office/drawing/2014/main" id="{F6524E7F-1C8B-4093-9D0E-B11FF0DE9B14}"/>
              </a:ext>
            </a:extLst>
          </p:cNvPr>
          <p:cNvSpPr txBox="1"/>
          <p:nvPr/>
        </p:nvSpPr>
        <p:spPr>
          <a:xfrm>
            <a:off x="883" y="-1040539"/>
            <a:ext cx="12434711" cy="860450"/>
          </a:xfrm>
          <a:prstGeom prst="rect">
            <a:avLst/>
          </a:prstGeom>
          <a:solidFill>
            <a:srgbClr val="FF0066"/>
          </a:solidFill>
        </p:spPr>
        <p:txBody>
          <a:bodyPr wrap="square" lIns="182854" tIns="146283" rIns="182854" bIns="146283" rtlCol="0">
            <a:spAutoFit/>
          </a:bodyPr>
          <a:lstStyle/>
          <a:p>
            <a:pPr>
              <a:lnSpc>
                <a:spcPct val="90000"/>
              </a:lnSpc>
              <a:spcAft>
                <a:spcPts val="600"/>
              </a:spcAft>
              <a:defRPr/>
            </a:pPr>
            <a:r>
              <a:rPr lang="en-US" sz="2000" dirty="0">
                <a:solidFill>
                  <a:prstClr val="white"/>
                </a:solidFill>
                <a:latin typeface="Segoe UI"/>
              </a:rPr>
              <a:t>These are monoline icons. You can change the color outline by clicking on the icon then selecting the desired color in “Shape Outline” found under the “Home” tab.</a:t>
            </a:r>
          </a:p>
        </p:txBody>
      </p:sp>
    </p:spTree>
    <p:custDataLst>
      <p:tags r:id="rId1"/>
    </p:custDataLst>
    <p:extLst>
      <p:ext uri="{BB962C8B-B14F-4D97-AF65-F5344CB8AC3E}">
        <p14:creationId xmlns:p14="http://schemas.microsoft.com/office/powerpoint/2010/main" val="305827901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ACTIONS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Hand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 inking, swipe, drag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 press, finger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 interactive, 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Give, donate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Commitment, partner,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customer, handshake, trust</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yes, thumbs up, approve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Dislike, no, disapprove, thumbs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Like, dislike, preference, vote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see, look, view, visibility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Talk, chat, conversation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Brush, paint, brushstroke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Call, phone, talk, answer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Hang up, end call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 cut, trim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Trash, garbage, rubbish,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Attach, attachment, 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Save, floppy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Trim video, crop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Pin, remember,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Copy, multiple files, duplicate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 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Zoom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Repair, fix, maintenance, gear, workaround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Star rating, rate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Alert, warning, danger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 approve, completed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Remove, not allowed, illegal, delete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Plus, add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Math, compute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Percent, fraction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Question, help, ask, inquire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Embed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53" name="battery" title="Icon of a battery">
            <a:extLst>
              <a:ext uri="{FF2B5EF4-FFF2-40B4-BE49-F238E27FC236}">
                <a16:creationId xmlns:a16="http://schemas.microsoft.com/office/drawing/2014/main" id="{F0E42676-2FBC-4B27-A57E-CBB0BD802C91}"/>
              </a:ext>
            </a:extLst>
          </p:cNvPr>
          <p:cNvSpPr>
            <a:spLocks noChangeAspect="1" noEditPoints="1"/>
          </p:cNvSpPr>
          <p:nvPr/>
        </p:nvSpPr>
        <p:spPr bwMode="auto">
          <a:xfrm>
            <a:off x="4591851" y="4050342"/>
            <a:ext cx="365708" cy="173862"/>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pin" title="Icon of a thumbtack">
            <a:extLst>
              <a:ext uri="{FF2B5EF4-FFF2-40B4-BE49-F238E27FC236}">
                <a16:creationId xmlns:a16="http://schemas.microsoft.com/office/drawing/2014/main" id="{B04555C2-04B9-4527-BA91-E5383D38C603}"/>
              </a:ext>
            </a:extLst>
          </p:cNvPr>
          <p:cNvSpPr>
            <a:spLocks noChangeAspect="1" noEditPoints="1"/>
          </p:cNvSpPr>
          <p:nvPr/>
        </p:nvSpPr>
        <p:spPr bwMode="auto">
          <a:xfrm>
            <a:off x="8413084" y="2205881"/>
            <a:ext cx="411421" cy="20571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trash" title="Icon of a trash can">
            <a:extLst>
              <a:ext uri="{FF2B5EF4-FFF2-40B4-BE49-F238E27FC236}">
                <a16:creationId xmlns:a16="http://schemas.microsoft.com/office/drawing/2014/main" id="{332C1CAB-B44E-483C-A646-3AAF3AB83182}"/>
              </a:ext>
            </a:extLst>
          </p:cNvPr>
          <p:cNvSpPr>
            <a:spLocks noChangeAspect="1" noEditPoints="1"/>
          </p:cNvSpPr>
          <p:nvPr/>
        </p:nvSpPr>
        <p:spPr bwMode="auto">
          <a:xfrm>
            <a:off x="3659830" y="2125882"/>
            <a:ext cx="316248" cy="365708"/>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1" name="zoom" title="Icon of a magnifying glass with a plus sign in it">
            <a:extLst>
              <a:ext uri="{FF2B5EF4-FFF2-40B4-BE49-F238E27FC236}">
                <a16:creationId xmlns:a16="http://schemas.microsoft.com/office/drawing/2014/main" id="{7A8CDC96-746C-44B3-8384-06AAC8D9A023}"/>
              </a:ext>
            </a:extLst>
          </p:cNvPr>
          <p:cNvSpPr>
            <a:spLocks noChangeAspect="1" noEditPoints="1"/>
          </p:cNvSpPr>
          <p:nvPr/>
        </p:nvSpPr>
        <p:spPr bwMode="auto">
          <a:xfrm flipH="1">
            <a:off x="11317491" y="2125882"/>
            <a:ext cx="370186" cy="365708"/>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3" name="attach" title="Icon of a paperclip">
            <a:extLst>
              <a:ext uri="{FF2B5EF4-FFF2-40B4-BE49-F238E27FC236}">
                <a16:creationId xmlns:a16="http://schemas.microsoft.com/office/drawing/2014/main" id="{1CFAC0E3-D6F5-4149-9916-A36FA64928E2}"/>
              </a:ext>
            </a:extLst>
          </p:cNvPr>
          <p:cNvSpPr>
            <a:spLocks noChangeAspect="1"/>
          </p:cNvSpPr>
          <p:nvPr/>
        </p:nvSpPr>
        <p:spPr bwMode="auto">
          <a:xfrm>
            <a:off x="4707609" y="2125882"/>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4" name="phone_4" title="Icon of a phone">
            <a:extLst>
              <a:ext uri="{FF2B5EF4-FFF2-40B4-BE49-F238E27FC236}">
                <a16:creationId xmlns:a16="http://schemas.microsoft.com/office/drawing/2014/main" id="{07FF2F22-7D0F-49AF-ACD9-564E85668387}"/>
              </a:ext>
            </a:extLst>
          </p:cNvPr>
          <p:cNvSpPr>
            <a:spLocks noChangeAspect="1"/>
          </p:cNvSpPr>
          <p:nvPr/>
        </p:nvSpPr>
        <p:spPr bwMode="auto">
          <a:xfrm>
            <a:off x="754397" y="2125882"/>
            <a:ext cx="367207" cy="365708"/>
          </a:xfrm>
          <a:custGeom>
            <a:avLst/>
            <a:gdLst>
              <a:gd name="T0" fmla="*/ 274 w 339"/>
              <a:gd name="T1" fmla="*/ 333 h 336"/>
              <a:gd name="T2" fmla="*/ 0 w 339"/>
              <a:gd name="T3" fmla="*/ 71 h 336"/>
              <a:gd name="T4" fmla="*/ 38 w 339"/>
              <a:gd name="T5" fmla="*/ 12 h 336"/>
              <a:gd name="T6" fmla="*/ 76 w 339"/>
              <a:gd name="T7" fmla="*/ 14 h 336"/>
              <a:gd name="T8" fmla="*/ 118 w 339"/>
              <a:gd name="T9" fmla="*/ 53 h 336"/>
              <a:gd name="T10" fmla="*/ 116 w 339"/>
              <a:gd name="T11" fmla="*/ 91 h 336"/>
              <a:gd name="T12" fmla="*/ 99 w 339"/>
              <a:gd name="T13" fmla="*/ 105 h 336"/>
              <a:gd name="T14" fmla="*/ 98 w 339"/>
              <a:gd name="T15" fmla="*/ 143 h 336"/>
              <a:gd name="T16" fmla="*/ 193 w 339"/>
              <a:gd name="T17" fmla="*/ 239 h 336"/>
              <a:gd name="T18" fmla="*/ 231 w 339"/>
              <a:gd name="T19" fmla="*/ 240 h 336"/>
              <a:gd name="T20" fmla="*/ 250 w 339"/>
              <a:gd name="T21" fmla="*/ 219 h 336"/>
              <a:gd name="T22" fmla="*/ 287 w 339"/>
              <a:gd name="T23" fmla="*/ 221 h 336"/>
              <a:gd name="T24" fmla="*/ 329 w 339"/>
              <a:gd name="T25" fmla="*/ 260 h 336"/>
              <a:gd name="T26" fmla="*/ 328 w 339"/>
              <a:gd name="T27" fmla="*/ 298 h 336"/>
              <a:gd name="T28" fmla="*/ 274 w 339"/>
              <a:gd name="T29" fmla="*/ 3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336">
                <a:moveTo>
                  <a:pt x="274" y="333"/>
                </a:moveTo>
                <a:cubicBezTo>
                  <a:pt x="126" y="336"/>
                  <a:pt x="3" y="219"/>
                  <a:pt x="0" y="71"/>
                </a:cubicBezTo>
                <a:cubicBezTo>
                  <a:pt x="0" y="71"/>
                  <a:pt x="3" y="41"/>
                  <a:pt x="38" y="12"/>
                </a:cubicBezTo>
                <a:cubicBezTo>
                  <a:pt x="54" y="0"/>
                  <a:pt x="66" y="3"/>
                  <a:pt x="76" y="14"/>
                </a:cubicBezTo>
                <a:cubicBezTo>
                  <a:pt x="118" y="53"/>
                  <a:pt x="118" y="53"/>
                  <a:pt x="118" y="53"/>
                </a:cubicBezTo>
                <a:cubicBezTo>
                  <a:pt x="128" y="64"/>
                  <a:pt x="127" y="81"/>
                  <a:pt x="116" y="91"/>
                </a:cubicBezTo>
                <a:cubicBezTo>
                  <a:pt x="99" y="105"/>
                  <a:pt x="99" y="105"/>
                  <a:pt x="99" y="105"/>
                </a:cubicBezTo>
                <a:cubicBezTo>
                  <a:pt x="88" y="115"/>
                  <a:pt x="88" y="132"/>
                  <a:pt x="98" y="143"/>
                </a:cubicBezTo>
                <a:cubicBezTo>
                  <a:pt x="193" y="239"/>
                  <a:pt x="193" y="239"/>
                  <a:pt x="193" y="239"/>
                </a:cubicBezTo>
                <a:cubicBezTo>
                  <a:pt x="203" y="249"/>
                  <a:pt x="220" y="250"/>
                  <a:pt x="231" y="240"/>
                </a:cubicBezTo>
                <a:cubicBezTo>
                  <a:pt x="250" y="219"/>
                  <a:pt x="250" y="219"/>
                  <a:pt x="250" y="219"/>
                </a:cubicBezTo>
                <a:cubicBezTo>
                  <a:pt x="260" y="209"/>
                  <a:pt x="277" y="210"/>
                  <a:pt x="287" y="221"/>
                </a:cubicBezTo>
                <a:cubicBezTo>
                  <a:pt x="329" y="260"/>
                  <a:pt x="329" y="260"/>
                  <a:pt x="329" y="260"/>
                </a:cubicBezTo>
                <a:cubicBezTo>
                  <a:pt x="339" y="271"/>
                  <a:pt x="337" y="286"/>
                  <a:pt x="328" y="298"/>
                </a:cubicBezTo>
                <a:cubicBezTo>
                  <a:pt x="302" y="330"/>
                  <a:pt x="274" y="333"/>
                  <a:pt x="274" y="3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speech_2" title="Icon of a chat bubble">
            <a:extLst>
              <a:ext uri="{FF2B5EF4-FFF2-40B4-BE49-F238E27FC236}">
                <a16:creationId xmlns:a16="http://schemas.microsoft.com/office/drawing/2014/main" id="{D8268EF6-9D25-4A64-AB8A-879EEA3ECC35}"/>
              </a:ext>
            </a:extLst>
          </p:cNvPr>
          <p:cNvSpPr>
            <a:spLocks noChangeAspect="1" noEditPoints="1"/>
          </p:cNvSpPr>
          <p:nvPr/>
        </p:nvSpPr>
        <p:spPr bwMode="auto">
          <a:xfrm>
            <a:off x="10359747" y="1232023"/>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6" name="floppy" title="Icon of a floppy disk">
            <a:extLst>
              <a:ext uri="{FF2B5EF4-FFF2-40B4-BE49-F238E27FC236}">
                <a16:creationId xmlns:a16="http://schemas.microsoft.com/office/drawing/2014/main" id="{AEC179F7-8412-4184-9460-FC606095C991}"/>
              </a:ext>
            </a:extLst>
          </p:cNvPr>
          <p:cNvSpPr>
            <a:spLocks noChangeAspect="1" noEditPoints="1"/>
          </p:cNvSpPr>
          <p:nvPr/>
        </p:nvSpPr>
        <p:spPr bwMode="auto">
          <a:xfrm>
            <a:off x="5553556" y="2125882"/>
            <a:ext cx="368730"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7" name="phone_5" title="Icon of a phone facing down with an arrow pointed down below it">
            <a:extLst>
              <a:ext uri="{FF2B5EF4-FFF2-40B4-BE49-F238E27FC236}">
                <a16:creationId xmlns:a16="http://schemas.microsoft.com/office/drawing/2014/main" id="{2AE7B30C-B067-425B-80E3-62C835321C9E}"/>
              </a:ext>
            </a:extLst>
          </p:cNvPr>
          <p:cNvSpPr>
            <a:spLocks noChangeAspect="1" noEditPoints="1"/>
          </p:cNvSpPr>
          <p:nvPr/>
        </p:nvSpPr>
        <p:spPr bwMode="auto">
          <a:xfrm>
            <a:off x="1693124" y="2125882"/>
            <a:ext cx="409726" cy="365708"/>
          </a:xfrm>
          <a:custGeom>
            <a:avLst/>
            <a:gdLst>
              <a:gd name="T0" fmla="*/ 14 w 330"/>
              <a:gd name="T1" fmla="*/ 88 h 294"/>
              <a:gd name="T2" fmla="*/ 315 w 330"/>
              <a:gd name="T3" fmla="*/ 81 h 294"/>
              <a:gd name="T4" fmla="*/ 327 w 330"/>
              <a:gd name="T5" fmla="*/ 136 h 294"/>
              <a:gd name="T6" fmla="*/ 305 w 330"/>
              <a:gd name="T7" fmla="*/ 156 h 294"/>
              <a:gd name="T8" fmla="*/ 259 w 330"/>
              <a:gd name="T9" fmla="*/ 158 h 294"/>
              <a:gd name="T10" fmla="*/ 239 w 330"/>
              <a:gd name="T11" fmla="*/ 136 h 294"/>
              <a:gd name="T12" fmla="*/ 240 w 330"/>
              <a:gd name="T13" fmla="*/ 118 h 294"/>
              <a:gd name="T14" fmla="*/ 220 w 330"/>
              <a:gd name="T15" fmla="*/ 96 h 294"/>
              <a:gd name="T16" fmla="*/ 112 w 330"/>
              <a:gd name="T17" fmla="*/ 96 h 294"/>
              <a:gd name="T18" fmla="*/ 90 w 330"/>
              <a:gd name="T19" fmla="*/ 116 h 294"/>
              <a:gd name="T20" fmla="*/ 91 w 330"/>
              <a:gd name="T21" fmla="*/ 139 h 294"/>
              <a:gd name="T22" fmla="*/ 69 w 330"/>
              <a:gd name="T23" fmla="*/ 159 h 294"/>
              <a:gd name="T24" fmla="*/ 24 w 330"/>
              <a:gd name="T25" fmla="*/ 160 h 294"/>
              <a:gd name="T26" fmla="*/ 3 w 330"/>
              <a:gd name="T27" fmla="*/ 138 h 294"/>
              <a:gd name="T28" fmla="*/ 14 w 330"/>
              <a:gd name="T29" fmla="*/ 88 h 294"/>
              <a:gd name="T30" fmla="*/ 165 w 330"/>
              <a:gd name="T31" fmla="*/ 158 h 294"/>
              <a:gd name="T32" fmla="*/ 165 w 330"/>
              <a:gd name="T33" fmla="*/ 294 h 294"/>
              <a:gd name="T34" fmla="*/ 95 w 330"/>
              <a:gd name="T35" fmla="*/ 224 h 294"/>
              <a:gd name="T36" fmla="*/ 165 w 330"/>
              <a:gd name="T37" fmla="*/ 294 h 294"/>
              <a:gd name="T38" fmla="*/ 235 w 330"/>
              <a:gd name="T39" fmla="*/ 2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94">
                <a:moveTo>
                  <a:pt x="14" y="88"/>
                </a:moveTo>
                <a:cubicBezTo>
                  <a:pt x="95" y="3"/>
                  <a:pt x="230" y="0"/>
                  <a:pt x="315" y="81"/>
                </a:cubicBezTo>
                <a:cubicBezTo>
                  <a:pt x="315" y="81"/>
                  <a:pt x="330" y="100"/>
                  <a:pt x="327" y="136"/>
                </a:cubicBezTo>
                <a:cubicBezTo>
                  <a:pt x="325" y="152"/>
                  <a:pt x="316" y="157"/>
                  <a:pt x="305" y="156"/>
                </a:cubicBezTo>
                <a:cubicBezTo>
                  <a:pt x="259" y="158"/>
                  <a:pt x="259" y="158"/>
                  <a:pt x="259" y="158"/>
                </a:cubicBezTo>
                <a:cubicBezTo>
                  <a:pt x="247" y="157"/>
                  <a:pt x="238" y="147"/>
                  <a:pt x="239" y="136"/>
                </a:cubicBezTo>
                <a:cubicBezTo>
                  <a:pt x="240" y="118"/>
                  <a:pt x="240" y="118"/>
                  <a:pt x="240" y="118"/>
                </a:cubicBezTo>
                <a:cubicBezTo>
                  <a:pt x="241" y="106"/>
                  <a:pt x="232" y="97"/>
                  <a:pt x="220" y="96"/>
                </a:cubicBezTo>
                <a:cubicBezTo>
                  <a:pt x="112" y="96"/>
                  <a:pt x="112" y="96"/>
                  <a:pt x="112" y="96"/>
                </a:cubicBezTo>
                <a:cubicBezTo>
                  <a:pt x="100" y="95"/>
                  <a:pt x="91" y="105"/>
                  <a:pt x="90" y="116"/>
                </a:cubicBezTo>
                <a:cubicBezTo>
                  <a:pt x="91" y="139"/>
                  <a:pt x="91" y="139"/>
                  <a:pt x="91" y="139"/>
                </a:cubicBezTo>
                <a:cubicBezTo>
                  <a:pt x="91" y="150"/>
                  <a:pt x="81" y="159"/>
                  <a:pt x="69" y="159"/>
                </a:cubicBezTo>
                <a:cubicBezTo>
                  <a:pt x="24" y="160"/>
                  <a:pt x="24" y="160"/>
                  <a:pt x="24" y="160"/>
                </a:cubicBezTo>
                <a:cubicBezTo>
                  <a:pt x="12" y="160"/>
                  <a:pt x="5" y="150"/>
                  <a:pt x="3" y="138"/>
                </a:cubicBezTo>
                <a:cubicBezTo>
                  <a:pt x="0" y="106"/>
                  <a:pt x="14" y="88"/>
                  <a:pt x="14" y="88"/>
                </a:cubicBezTo>
                <a:close/>
                <a:moveTo>
                  <a:pt x="165" y="158"/>
                </a:moveTo>
                <a:cubicBezTo>
                  <a:pt x="165" y="294"/>
                  <a:pt x="165" y="294"/>
                  <a:pt x="165" y="294"/>
                </a:cubicBezTo>
                <a:moveTo>
                  <a:pt x="95" y="224"/>
                </a:moveTo>
                <a:cubicBezTo>
                  <a:pt x="165" y="294"/>
                  <a:pt x="165" y="294"/>
                  <a:pt x="165" y="294"/>
                </a:cubicBezTo>
                <a:cubicBezTo>
                  <a:pt x="235" y="224"/>
                  <a:pt x="235" y="224"/>
                  <a:pt x="235" y="2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8" name="magnify" title="Icon of a magnifying glass">
            <a:extLst>
              <a:ext uri="{FF2B5EF4-FFF2-40B4-BE49-F238E27FC236}">
                <a16:creationId xmlns:a16="http://schemas.microsoft.com/office/drawing/2014/main" id="{6CBA11C1-9EDF-4B24-BCE3-1809BF29C918}"/>
              </a:ext>
            </a:extLst>
          </p:cNvPr>
          <p:cNvSpPr>
            <a:spLocks noChangeAspect="1" noEditPoints="1"/>
          </p:cNvSpPr>
          <p:nvPr/>
        </p:nvSpPr>
        <p:spPr bwMode="auto">
          <a:xfrm flipH="1">
            <a:off x="10352666" y="2125882"/>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scissors" title="Icon of scissors">
            <a:extLst>
              <a:ext uri="{FF2B5EF4-FFF2-40B4-BE49-F238E27FC236}">
                <a16:creationId xmlns:a16="http://schemas.microsoft.com/office/drawing/2014/main" id="{94EDF4C6-E5A6-462D-A700-AE6DAAEA5694}"/>
              </a:ext>
            </a:extLst>
          </p:cNvPr>
          <p:cNvSpPr>
            <a:spLocks noChangeAspect="1" noEditPoints="1"/>
          </p:cNvSpPr>
          <p:nvPr/>
        </p:nvSpPr>
        <p:spPr bwMode="auto">
          <a:xfrm>
            <a:off x="2741970" y="2125882"/>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hand_2" title="Icon of a hand held out">
            <a:extLst>
              <a:ext uri="{FF2B5EF4-FFF2-40B4-BE49-F238E27FC236}">
                <a16:creationId xmlns:a16="http://schemas.microsoft.com/office/drawing/2014/main" id="{41F6F4C4-46A7-4BD9-82D8-9E654D0E10E1}"/>
              </a:ext>
            </a:extLst>
          </p:cNvPr>
          <p:cNvSpPr>
            <a:spLocks noChangeAspect="1"/>
          </p:cNvSpPr>
          <p:nvPr/>
        </p:nvSpPr>
        <p:spPr bwMode="auto">
          <a:xfrm>
            <a:off x="4572227" y="1292072"/>
            <a:ext cx="411421" cy="204790"/>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1" name="hand_1" title="Icon of an open hand">
            <a:extLst>
              <a:ext uri="{FF2B5EF4-FFF2-40B4-BE49-F238E27FC236}">
                <a16:creationId xmlns:a16="http://schemas.microsoft.com/office/drawing/2014/main" id="{ACA631DC-403A-4297-8B24-76751A9016E5}"/>
              </a:ext>
            </a:extLst>
          </p:cNvPr>
          <p:cNvSpPr>
            <a:spLocks noChangeAspect="1" noEditPoints="1"/>
          </p:cNvSpPr>
          <p:nvPr/>
        </p:nvSpPr>
        <p:spPr bwMode="auto">
          <a:xfrm>
            <a:off x="792301" y="1211611"/>
            <a:ext cx="291401" cy="365708"/>
          </a:xfrm>
          <a:custGeom>
            <a:avLst/>
            <a:gdLst>
              <a:gd name="T0" fmla="*/ 70 w 274"/>
              <a:gd name="T1" fmla="*/ 186 h 346"/>
              <a:gd name="T2" fmla="*/ 89 w 274"/>
              <a:gd name="T3" fmla="*/ 204 h 346"/>
              <a:gd name="T4" fmla="*/ 89 w 274"/>
              <a:gd name="T5" fmla="*/ 204 h 346"/>
              <a:gd name="T6" fmla="*/ 89 w 274"/>
              <a:gd name="T7" fmla="*/ 158 h 346"/>
              <a:gd name="T8" fmla="*/ 89 w 274"/>
              <a:gd name="T9" fmla="*/ 48 h 346"/>
              <a:gd name="T10" fmla="*/ 112 w 274"/>
              <a:gd name="T11" fmla="*/ 24 h 346"/>
              <a:gd name="T12" fmla="*/ 135 w 274"/>
              <a:gd name="T13" fmla="*/ 48 h 346"/>
              <a:gd name="T14" fmla="*/ 135 w 274"/>
              <a:gd name="T15" fmla="*/ 156 h 346"/>
              <a:gd name="T16" fmla="*/ 70 w 274"/>
              <a:gd name="T17" fmla="*/ 186 h 346"/>
              <a:gd name="T18" fmla="*/ 56 w 274"/>
              <a:gd name="T19" fmla="*/ 169 h 346"/>
              <a:gd name="T20" fmla="*/ 13 w 274"/>
              <a:gd name="T21" fmla="*/ 168 h 346"/>
              <a:gd name="T22" fmla="*/ 11 w 274"/>
              <a:gd name="T23" fmla="*/ 210 h 346"/>
              <a:gd name="T24" fmla="*/ 119 w 274"/>
              <a:gd name="T25" fmla="*/ 317 h 346"/>
              <a:gd name="T26" fmla="*/ 199 w 274"/>
              <a:gd name="T27" fmla="*/ 334 h 346"/>
              <a:gd name="T28" fmla="*/ 274 w 274"/>
              <a:gd name="T29" fmla="*/ 256 h 346"/>
              <a:gd name="T30" fmla="*/ 274 w 274"/>
              <a:gd name="T31" fmla="*/ 67 h 346"/>
              <a:gd name="T32" fmla="*/ 251 w 274"/>
              <a:gd name="T33" fmla="*/ 44 h 346"/>
              <a:gd name="T34" fmla="*/ 228 w 274"/>
              <a:gd name="T35" fmla="*/ 67 h 346"/>
              <a:gd name="T36" fmla="*/ 181 w 274"/>
              <a:gd name="T37" fmla="*/ 156 h 346"/>
              <a:gd name="T38" fmla="*/ 181 w 274"/>
              <a:gd name="T39" fmla="*/ 23 h 346"/>
              <a:gd name="T40" fmla="*/ 158 w 274"/>
              <a:gd name="T41" fmla="*/ 0 h 346"/>
              <a:gd name="T42" fmla="*/ 135 w 274"/>
              <a:gd name="T43" fmla="*/ 23 h 346"/>
              <a:gd name="T44" fmla="*/ 135 w 274"/>
              <a:gd name="T45" fmla="*/ 44 h 346"/>
              <a:gd name="T46" fmla="*/ 228 w 274"/>
              <a:gd name="T47" fmla="*/ 169 h 346"/>
              <a:gd name="T48" fmla="*/ 228 w 274"/>
              <a:gd name="T49" fmla="*/ 44 h 346"/>
              <a:gd name="T50" fmla="*/ 204 w 274"/>
              <a:gd name="T51" fmla="*/ 21 h 346"/>
              <a:gd name="T52" fmla="*/ 181 w 274"/>
              <a:gd name="T53"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346">
                <a:moveTo>
                  <a:pt x="70" y="186"/>
                </a:moveTo>
                <a:cubicBezTo>
                  <a:pt x="89" y="204"/>
                  <a:pt x="89" y="204"/>
                  <a:pt x="89" y="204"/>
                </a:cubicBezTo>
                <a:cubicBezTo>
                  <a:pt x="89" y="204"/>
                  <a:pt x="89" y="204"/>
                  <a:pt x="89" y="204"/>
                </a:cubicBezTo>
                <a:cubicBezTo>
                  <a:pt x="89" y="158"/>
                  <a:pt x="89" y="158"/>
                  <a:pt x="89" y="158"/>
                </a:cubicBezTo>
                <a:cubicBezTo>
                  <a:pt x="89" y="48"/>
                  <a:pt x="89" y="48"/>
                  <a:pt x="89" y="48"/>
                </a:cubicBezTo>
                <a:cubicBezTo>
                  <a:pt x="89" y="35"/>
                  <a:pt x="99" y="24"/>
                  <a:pt x="112" y="24"/>
                </a:cubicBezTo>
                <a:cubicBezTo>
                  <a:pt x="125" y="24"/>
                  <a:pt x="135" y="35"/>
                  <a:pt x="135" y="48"/>
                </a:cubicBezTo>
                <a:cubicBezTo>
                  <a:pt x="135" y="156"/>
                  <a:pt x="135" y="156"/>
                  <a:pt x="135" y="156"/>
                </a:cubicBezTo>
                <a:moveTo>
                  <a:pt x="70" y="186"/>
                </a:moveTo>
                <a:cubicBezTo>
                  <a:pt x="56" y="169"/>
                  <a:pt x="56" y="169"/>
                  <a:pt x="56" y="169"/>
                </a:cubicBezTo>
                <a:cubicBezTo>
                  <a:pt x="45" y="157"/>
                  <a:pt x="26" y="156"/>
                  <a:pt x="13" y="168"/>
                </a:cubicBezTo>
                <a:cubicBezTo>
                  <a:pt x="1" y="179"/>
                  <a:pt x="0" y="198"/>
                  <a:pt x="11" y="210"/>
                </a:cubicBezTo>
                <a:cubicBezTo>
                  <a:pt x="119" y="317"/>
                  <a:pt x="119" y="317"/>
                  <a:pt x="119" y="317"/>
                </a:cubicBezTo>
                <a:cubicBezTo>
                  <a:pt x="119" y="317"/>
                  <a:pt x="148" y="346"/>
                  <a:pt x="199" y="334"/>
                </a:cubicBezTo>
                <a:cubicBezTo>
                  <a:pt x="252" y="322"/>
                  <a:pt x="274" y="282"/>
                  <a:pt x="274" y="256"/>
                </a:cubicBezTo>
                <a:cubicBezTo>
                  <a:pt x="274" y="67"/>
                  <a:pt x="274" y="67"/>
                  <a:pt x="274" y="67"/>
                </a:cubicBezTo>
                <a:cubicBezTo>
                  <a:pt x="274" y="54"/>
                  <a:pt x="264" y="44"/>
                  <a:pt x="251" y="44"/>
                </a:cubicBezTo>
                <a:cubicBezTo>
                  <a:pt x="238" y="44"/>
                  <a:pt x="228" y="54"/>
                  <a:pt x="228" y="67"/>
                </a:cubicBezTo>
                <a:moveTo>
                  <a:pt x="181" y="156"/>
                </a:moveTo>
                <a:cubicBezTo>
                  <a:pt x="181" y="23"/>
                  <a:pt x="181" y="23"/>
                  <a:pt x="181" y="23"/>
                </a:cubicBezTo>
                <a:cubicBezTo>
                  <a:pt x="181" y="11"/>
                  <a:pt x="171" y="0"/>
                  <a:pt x="158" y="0"/>
                </a:cubicBezTo>
                <a:cubicBezTo>
                  <a:pt x="145" y="0"/>
                  <a:pt x="135" y="11"/>
                  <a:pt x="135" y="23"/>
                </a:cubicBezTo>
                <a:cubicBezTo>
                  <a:pt x="135" y="44"/>
                  <a:pt x="135" y="44"/>
                  <a:pt x="135" y="44"/>
                </a:cubicBezTo>
                <a:moveTo>
                  <a:pt x="228" y="169"/>
                </a:moveTo>
                <a:cubicBezTo>
                  <a:pt x="228" y="44"/>
                  <a:pt x="228" y="44"/>
                  <a:pt x="228" y="44"/>
                </a:cubicBezTo>
                <a:cubicBezTo>
                  <a:pt x="228" y="31"/>
                  <a:pt x="217" y="21"/>
                  <a:pt x="204" y="21"/>
                </a:cubicBezTo>
                <a:cubicBezTo>
                  <a:pt x="192" y="21"/>
                  <a:pt x="181" y="31"/>
                  <a:pt x="181" y="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7452390" y="1211611"/>
            <a:ext cx="420518" cy="365708"/>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489130" y="1211611"/>
            <a:ext cx="417549" cy="36570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9376906" y="1280888"/>
            <a:ext cx="411421"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5" name="crop" title="Icon of a crop symbol">
            <a:extLst>
              <a:ext uri="{FF2B5EF4-FFF2-40B4-BE49-F238E27FC236}">
                <a16:creationId xmlns:a16="http://schemas.microsoft.com/office/drawing/2014/main" id="{01438E6E-E1D9-401B-A75B-77645CB27245}"/>
              </a:ext>
            </a:extLst>
          </p:cNvPr>
          <p:cNvSpPr>
            <a:spLocks noChangeAspect="1" noEditPoints="1"/>
          </p:cNvSpPr>
          <p:nvPr/>
        </p:nvSpPr>
        <p:spPr bwMode="auto">
          <a:xfrm>
            <a:off x="6515052" y="2125882"/>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6" name="Copy_E8C8" title="Icon of two documents stacked together">
            <a:extLst>
              <a:ext uri="{FF2B5EF4-FFF2-40B4-BE49-F238E27FC236}">
                <a16:creationId xmlns:a16="http://schemas.microsoft.com/office/drawing/2014/main" id="{EF96ACCC-577F-48BB-9890-5FB1CFB362B2}"/>
              </a:ext>
            </a:extLst>
          </p:cNvPr>
          <p:cNvSpPr>
            <a:spLocks noChangeAspect="1" noEditPoints="1"/>
          </p:cNvSpPr>
          <p:nvPr/>
        </p:nvSpPr>
        <p:spPr bwMode="auto">
          <a:xfrm>
            <a:off x="9427094" y="2125882"/>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7"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739411" y="3040151"/>
            <a:ext cx="397181" cy="36570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8"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1717554" y="3040151"/>
            <a:ext cx="360864"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9" name="Send" title="Icon of a paper airplane">
            <a:extLst>
              <a:ext uri="{FF2B5EF4-FFF2-40B4-BE49-F238E27FC236}">
                <a16:creationId xmlns:a16="http://schemas.microsoft.com/office/drawing/2014/main" id="{7F2C6257-A7CD-41A5-AFEB-A3BC91042FBD}"/>
              </a:ext>
            </a:extLst>
          </p:cNvPr>
          <p:cNvSpPr>
            <a:spLocks noChangeAspect="1" noEditPoints="1"/>
          </p:cNvSpPr>
          <p:nvPr/>
        </p:nvSpPr>
        <p:spPr bwMode="auto">
          <a:xfrm>
            <a:off x="2629401" y="3070079"/>
            <a:ext cx="457135" cy="305853"/>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0" name="Star rating" title="Icon of three stars">
            <a:extLst>
              <a:ext uri="{FF2B5EF4-FFF2-40B4-BE49-F238E27FC236}">
                <a16:creationId xmlns:a16="http://schemas.microsoft.com/office/drawing/2014/main" id="{54E52081-6676-4545-BF7D-8BD6C933A187}"/>
              </a:ext>
            </a:extLst>
          </p:cNvPr>
          <p:cNvSpPr>
            <a:spLocks noChangeAspect="1" noEditPoints="1"/>
          </p:cNvSpPr>
          <p:nvPr/>
        </p:nvSpPr>
        <p:spPr bwMode="auto">
          <a:xfrm>
            <a:off x="3612243" y="3168052"/>
            <a:ext cx="411421" cy="109908"/>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1"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4596195" y="3040151"/>
            <a:ext cx="363486" cy="365708"/>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2" name="check" title="Icon of a checkmark">
            <a:extLst>
              <a:ext uri="{FF2B5EF4-FFF2-40B4-BE49-F238E27FC236}">
                <a16:creationId xmlns:a16="http://schemas.microsoft.com/office/drawing/2014/main" id="{C30C9B8C-3E7C-474E-B021-6400A547B914}"/>
              </a:ext>
            </a:extLst>
          </p:cNvPr>
          <p:cNvSpPr>
            <a:spLocks noChangeAspect="1"/>
          </p:cNvSpPr>
          <p:nvPr/>
        </p:nvSpPr>
        <p:spPr bwMode="auto">
          <a:xfrm>
            <a:off x="6492194" y="3077751"/>
            <a:ext cx="411421" cy="29051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3" name="check 3" title="Icon of a checkmark with a circle around it">
            <a:extLst>
              <a:ext uri="{FF2B5EF4-FFF2-40B4-BE49-F238E27FC236}">
                <a16:creationId xmlns:a16="http://schemas.microsoft.com/office/drawing/2014/main" id="{675E6937-BEF0-4744-9FB2-D3495BDBF425}"/>
              </a:ext>
            </a:extLst>
          </p:cNvPr>
          <p:cNvSpPr>
            <a:spLocks noChangeAspect="1" noEditPoints="1"/>
          </p:cNvSpPr>
          <p:nvPr/>
        </p:nvSpPr>
        <p:spPr bwMode="auto">
          <a:xfrm>
            <a:off x="7478730" y="3040151"/>
            <a:ext cx="367841" cy="36570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math" title="Icon of math symbols">
            <a:extLst>
              <a:ext uri="{FF2B5EF4-FFF2-40B4-BE49-F238E27FC236}">
                <a16:creationId xmlns:a16="http://schemas.microsoft.com/office/drawing/2014/main" id="{66BD6A05-49EF-4D15-AC75-C3157EDF4FE6}"/>
              </a:ext>
            </a:extLst>
          </p:cNvPr>
          <p:cNvSpPr>
            <a:spLocks noChangeAspect="1" noEditPoints="1"/>
          </p:cNvSpPr>
          <p:nvPr/>
        </p:nvSpPr>
        <p:spPr bwMode="auto">
          <a:xfrm>
            <a:off x="10348554" y="3040151"/>
            <a:ext cx="388098" cy="365708"/>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5" name="plus" title="Icon of a plus sign">
            <a:extLst>
              <a:ext uri="{FF2B5EF4-FFF2-40B4-BE49-F238E27FC236}">
                <a16:creationId xmlns:a16="http://schemas.microsoft.com/office/drawing/2014/main" id="{2872CFBE-7A6F-40C6-AE14-2B6C52DFBEB2}"/>
              </a:ext>
            </a:extLst>
          </p:cNvPr>
          <p:cNvSpPr>
            <a:spLocks noChangeAspect="1" noEditPoints="1"/>
          </p:cNvSpPr>
          <p:nvPr/>
        </p:nvSpPr>
        <p:spPr bwMode="auto">
          <a:xfrm>
            <a:off x="9399763" y="3040151"/>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6"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840628" y="3954419"/>
            <a:ext cx="194747" cy="36570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07" name="percent" title="Icon of a percentage sign">
            <a:extLst>
              <a:ext uri="{FF2B5EF4-FFF2-40B4-BE49-F238E27FC236}">
                <a16:creationId xmlns:a16="http://schemas.microsoft.com/office/drawing/2014/main" id="{1307EC0E-8C67-4906-8921-287A530F06FE}"/>
              </a:ext>
            </a:extLst>
          </p:cNvPr>
          <p:cNvSpPr>
            <a:spLocks noChangeAspect="1" noEditPoints="1"/>
          </p:cNvSpPr>
          <p:nvPr/>
        </p:nvSpPr>
        <p:spPr bwMode="auto">
          <a:xfrm>
            <a:off x="11330271" y="3040151"/>
            <a:ext cx="344630" cy="365708"/>
          </a:xfrm>
          <a:custGeom>
            <a:avLst/>
            <a:gdLst>
              <a:gd name="T0" fmla="*/ 181 w 237"/>
              <a:gd name="T1" fmla="*/ 0 h 252"/>
              <a:gd name="T2" fmla="*/ 54 w 237"/>
              <a:gd name="T3" fmla="*/ 252 h 252"/>
              <a:gd name="T4" fmla="*/ 195 w 237"/>
              <a:gd name="T5" fmla="*/ 160 h 252"/>
              <a:gd name="T6" fmla="*/ 153 w 237"/>
              <a:gd name="T7" fmla="*/ 202 h 252"/>
              <a:gd name="T8" fmla="*/ 195 w 237"/>
              <a:gd name="T9" fmla="*/ 244 h 252"/>
              <a:gd name="T10" fmla="*/ 237 w 237"/>
              <a:gd name="T11" fmla="*/ 202 h 252"/>
              <a:gd name="T12" fmla="*/ 195 w 237"/>
              <a:gd name="T13" fmla="*/ 160 h 252"/>
              <a:gd name="T14" fmla="*/ 42 w 237"/>
              <a:gd name="T15" fmla="*/ 8 h 252"/>
              <a:gd name="T16" fmla="*/ 0 w 237"/>
              <a:gd name="T17" fmla="*/ 50 h 252"/>
              <a:gd name="T18" fmla="*/ 42 w 237"/>
              <a:gd name="T19" fmla="*/ 92 h 252"/>
              <a:gd name="T20" fmla="*/ 84 w 237"/>
              <a:gd name="T21" fmla="*/ 50 h 252"/>
              <a:gd name="T22" fmla="*/ 42 w 237"/>
              <a:gd name="T23" fmla="*/ 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52">
                <a:moveTo>
                  <a:pt x="181" y="0"/>
                </a:moveTo>
                <a:cubicBezTo>
                  <a:pt x="54" y="252"/>
                  <a:pt x="54" y="252"/>
                  <a:pt x="54" y="252"/>
                </a:cubicBezTo>
                <a:moveTo>
                  <a:pt x="195" y="160"/>
                </a:moveTo>
                <a:cubicBezTo>
                  <a:pt x="172" y="160"/>
                  <a:pt x="153" y="179"/>
                  <a:pt x="153" y="202"/>
                </a:cubicBezTo>
                <a:cubicBezTo>
                  <a:pt x="153" y="225"/>
                  <a:pt x="172" y="244"/>
                  <a:pt x="195" y="244"/>
                </a:cubicBezTo>
                <a:cubicBezTo>
                  <a:pt x="218" y="244"/>
                  <a:pt x="237" y="225"/>
                  <a:pt x="237" y="202"/>
                </a:cubicBezTo>
                <a:cubicBezTo>
                  <a:pt x="237" y="179"/>
                  <a:pt x="218" y="160"/>
                  <a:pt x="195" y="160"/>
                </a:cubicBezTo>
                <a:close/>
                <a:moveTo>
                  <a:pt x="42" y="8"/>
                </a:moveTo>
                <a:cubicBezTo>
                  <a:pt x="19" y="8"/>
                  <a:pt x="0" y="27"/>
                  <a:pt x="0" y="50"/>
                </a:cubicBezTo>
                <a:cubicBezTo>
                  <a:pt x="0" y="73"/>
                  <a:pt x="19" y="92"/>
                  <a:pt x="42" y="92"/>
                </a:cubicBezTo>
                <a:cubicBezTo>
                  <a:pt x="65" y="92"/>
                  <a:pt x="84" y="73"/>
                  <a:pt x="84" y="50"/>
                </a:cubicBezTo>
                <a:cubicBezTo>
                  <a:pt x="84" y="27"/>
                  <a:pt x="65" y="8"/>
                  <a:pt x="42" y="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illegal" title="Icon of a circle with a diagonal line through it">
            <a:extLst>
              <a:ext uri="{FF2B5EF4-FFF2-40B4-BE49-F238E27FC236}">
                <a16:creationId xmlns:a16="http://schemas.microsoft.com/office/drawing/2014/main" id="{A6A45BA8-F534-43E9-9F78-E3BFF351374B}"/>
              </a:ext>
            </a:extLst>
          </p:cNvPr>
          <p:cNvSpPr>
            <a:spLocks noChangeAspect="1" noEditPoints="1"/>
          </p:cNvSpPr>
          <p:nvPr/>
        </p:nvSpPr>
        <p:spPr bwMode="auto">
          <a:xfrm>
            <a:off x="8439278" y="3040151"/>
            <a:ext cx="366713" cy="3657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9" name="Share_E72D" title="Icon of a square with an arrow pointing out of it">
            <a:extLst>
              <a:ext uri="{FF2B5EF4-FFF2-40B4-BE49-F238E27FC236}">
                <a16:creationId xmlns:a16="http://schemas.microsoft.com/office/drawing/2014/main" id="{C13D732D-44DE-4C85-AEB8-A2216A34EBB4}"/>
              </a:ext>
            </a:extLst>
          </p:cNvPr>
          <p:cNvSpPr>
            <a:spLocks noChangeAspect="1" noEditPoints="1"/>
          </p:cNvSpPr>
          <p:nvPr/>
        </p:nvSpPr>
        <p:spPr bwMode="auto">
          <a:xfrm>
            <a:off x="2645559" y="3954419"/>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Archive_F03F" title="Icon of an archival box">
            <a:extLst>
              <a:ext uri="{FF2B5EF4-FFF2-40B4-BE49-F238E27FC236}">
                <a16:creationId xmlns:a16="http://schemas.microsoft.com/office/drawing/2014/main" id="{3DB8DA4F-1392-4FA0-8750-4E354A0935BA}"/>
              </a:ext>
            </a:extLst>
          </p:cNvPr>
          <p:cNvSpPr>
            <a:spLocks noChangeAspect="1" noEditPoints="1"/>
          </p:cNvSpPr>
          <p:nvPr/>
        </p:nvSpPr>
        <p:spPr bwMode="auto">
          <a:xfrm>
            <a:off x="3621385" y="3966813"/>
            <a:ext cx="393137" cy="34092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a:off x="1684735" y="3954419"/>
            <a:ext cx="426502" cy="365708"/>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2" name="Warning_E7BA" title="Icon of a triangle with an exclaimation point inside">
            <a:extLst>
              <a:ext uri="{FF2B5EF4-FFF2-40B4-BE49-F238E27FC236}">
                <a16:creationId xmlns:a16="http://schemas.microsoft.com/office/drawing/2014/main" id="{2AC88E6C-E79E-424D-86FB-266978B44CF9}"/>
              </a:ext>
            </a:extLst>
          </p:cNvPr>
          <p:cNvSpPr>
            <a:spLocks noChangeAspect="1" noEditPoints="1"/>
          </p:cNvSpPr>
          <p:nvPr/>
        </p:nvSpPr>
        <p:spPr bwMode="auto">
          <a:xfrm>
            <a:off x="5555158" y="3040151"/>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3" name="Commitments_EC4D" title="Icon of a handshake">
            <a:extLst>
              <a:ext uri="{FF2B5EF4-FFF2-40B4-BE49-F238E27FC236}">
                <a16:creationId xmlns:a16="http://schemas.microsoft.com/office/drawing/2014/main" id="{0949CFC0-4464-47B0-AFDB-D110674F3455}"/>
              </a:ext>
            </a:extLst>
          </p:cNvPr>
          <p:cNvSpPr>
            <a:spLocks noChangeAspect="1" noEditPoints="1"/>
          </p:cNvSpPr>
          <p:nvPr/>
        </p:nvSpPr>
        <p:spPr bwMode="auto">
          <a:xfrm>
            <a:off x="5543736" y="1211611"/>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4" name="Touchscreen" title="Icon of a closed hand with one finger touching a screen">
            <a:extLst>
              <a:ext uri="{FF2B5EF4-FFF2-40B4-BE49-F238E27FC236}">
                <a16:creationId xmlns:a16="http://schemas.microsoft.com/office/drawing/2014/main" id="{1777BEA5-9ECA-4A94-AAAE-A232DE3D5920}"/>
              </a:ext>
            </a:extLst>
          </p:cNvPr>
          <p:cNvSpPr>
            <a:spLocks noChangeAspect="1" noEditPoints="1"/>
          </p:cNvSpPr>
          <p:nvPr/>
        </p:nvSpPr>
        <p:spPr bwMode="auto">
          <a:xfrm>
            <a:off x="3623572" y="1211611"/>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5" name="Touch_E815" title="Icon of a closed hand with one finger pressing a button">
            <a:extLst>
              <a:ext uri="{FF2B5EF4-FFF2-40B4-BE49-F238E27FC236}">
                <a16:creationId xmlns:a16="http://schemas.microsoft.com/office/drawing/2014/main" id="{BDD5756F-6548-4BE5-B490-E922EA7F6F7B}"/>
              </a:ext>
            </a:extLst>
          </p:cNvPr>
          <p:cNvSpPr>
            <a:spLocks noChangeAspect="1" noEditPoints="1"/>
          </p:cNvSpPr>
          <p:nvPr/>
        </p:nvSpPr>
        <p:spPr bwMode="auto">
          <a:xfrm>
            <a:off x="2730320" y="1211611"/>
            <a:ext cx="250230" cy="36570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6" name="FingerInking_ED5F" title="Icon of a closed hand with one finger pointed and a curved line below the finger">
            <a:extLst>
              <a:ext uri="{FF2B5EF4-FFF2-40B4-BE49-F238E27FC236}">
                <a16:creationId xmlns:a16="http://schemas.microsoft.com/office/drawing/2014/main" id="{E9ED7B91-3540-401A-A2CF-0091CAEBB5D1}"/>
              </a:ext>
            </a:extLst>
          </p:cNvPr>
          <p:cNvSpPr>
            <a:spLocks noChangeAspect="1" noEditPoints="1"/>
          </p:cNvSpPr>
          <p:nvPr/>
        </p:nvSpPr>
        <p:spPr bwMode="auto">
          <a:xfrm>
            <a:off x="1715175" y="1211611"/>
            <a:ext cx="365620" cy="365708"/>
          </a:xfrm>
          <a:custGeom>
            <a:avLst/>
            <a:gdLst>
              <a:gd name="T0" fmla="*/ 2250 w 3750"/>
              <a:gd name="T1" fmla="*/ 1219 h 3750"/>
              <a:gd name="T2" fmla="*/ 2250 w 3750"/>
              <a:gd name="T3" fmla="*/ 1500 h 3750"/>
              <a:gd name="T4" fmla="*/ 2250 w 3750"/>
              <a:gd name="T5" fmla="*/ 250 h 3750"/>
              <a:gd name="T6" fmla="*/ 2000 w 3750"/>
              <a:gd name="T7" fmla="*/ 0 h 3750"/>
              <a:gd name="T8" fmla="*/ 1750 w 3750"/>
              <a:gd name="T9" fmla="*/ 250 h 3750"/>
              <a:gd name="T10" fmla="*/ 1750 w 3750"/>
              <a:gd name="T11" fmla="*/ 267 h 3750"/>
              <a:gd name="T12" fmla="*/ 1750 w 3750"/>
              <a:gd name="T13" fmla="*/ 2287 h 3750"/>
              <a:gd name="T14" fmla="*/ 1599 w 3750"/>
              <a:gd name="T15" fmla="*/ 2349 h 3750"/>
              <a:gd name="T16" fmla="*/ 1328 w 3750"/>
              <a:gd name="T17" fmla="*/ 2078 h 3750"/>
              <a:gd name="T18" fmla="*/ 953 w 3750"/>
              <a:gd name="T19" fmla="*/ 2078 h 3750"/>
              <a:gd name="T20" fmla="*/ 953 w 3750"/>
              <a:gd name="T21" fmla="*/ 2453 h 3750"/>
              <a:gd name="T22" fmla="*/ 1875 w 3750"/>
              <a:gd name="T23" fmla="*/ 3375 h 3750"/>
              <a:gd name="T24" fmla="*/ 2750 w 3750"/>
              <a:gd name="T25" fmla="*/ 3750 h 3750"/>
              <a:gd name="T26" fmla="*/ 3750 w 3750"/>
              <a:gd name="T27" fmla="*/ 2750 h 3750"/>
              <a:gd name="T28" fmla="*/ 3750 w 3750"/>
              <a:gd name="T29" fmla="*/ 1789 h 3750"/>
              <a:gd name="T30" fmla="*/ 3561 w 3750"/>
              <a:gd name="T31" fmla="*/ 1546 h 3750"/>
              <a:gd name="T32" fmla="*/ 2250 w 3750"/>
              <a:gd name="T33" fmla="*/ 1219 h 3750"/>
              <a:gd name="T34" fmla="*/ 2250 w 3750"/>
              <a:gd name="T35" fmla="*/ 250 h 3750"/>
              <a:gd name="T36" fmla="*/ 1291 w 3750"/>
              <a:gd name="T37" fmla="*/ 500 h 3750"/>
              <a:gd name="T38" fmla="*/ 500 w 3750"/>
              <a:gd name="T39" fmla="*/ 500 h 3750"/>
              <a:gd name="T40" fmla="*/ 500 w 3750"/>
              <a:gd name="T41" fmla="*/ 500 h 3750"/>
              <a:gd name="T42" fmla="*/ 0 w 3750"/>
              <a:gd name="T43" fmla="*/ 1000 h 3750"/>
              <a:gd name="T44" fmla="*/ 500 w 3750"/>
              <a:gd name="T45" fmla="*/ 1500 h 3750"/>
              <a:gd name="T46" fmla="*/ 2699 w 3750"/>
              <a:gd name="T47" fmla="*/ 500 h 3750"/>
              <a:gd name="T48" fmla="*/ 3000 w 3750"/>
              <a:gd name="T49" fmla="*/ 500 h 3750"/>
              <a:gd name="T50" fmla="*/ 3000 w 3750"/>
              <a:gd name="T51" fmla="*/ 500 h 3750"/>
              <a:gd name="T52" fmla="*/ 3250 w 3750"/>
              <a:gd name="T53" fmla="*/ 250 h 3750"/>
              <a:gd name="T54" fmla="*/ 3000 w 3750"/>
              <a:gd name="T55" fmla="*/ 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750">
                <a:moveTo>
                  <a:pt x="2250" y="1219"/>
                </a:moveTo>
                <a:cubicBezTo>
                  <a:pt x="2250" y="1500"/>
                  <a:pt x="2250" y="1500"/>
                  <a:pt x="2250" y="1500"/>
                </a:cubicBezTo>
                <a:moveTo>
                  <a:pt x="2250" y="250"/>
                </a:moveTo>
                <a:cubicBezTo>
                  <a:pt x="2250" y="112"/>
                  <a:pt x="2138" y="0"/>
                  <a:pt x="2000" y="0"/>
                </a:cubicBezTo>
                <a:cubicBezTo>
                  <a:pt x="1862" y="0"/>
                  <a:pt x="1750" y="112"/>
                  <a:pt x="1750" y="250"/>
                </a:cubicBezTo>
                <a:cubicBezTo>
                  <a:pt x="1750" y="250"/>
                  <a:pt x="1750" y="256"/>
                  <a:pt x="1750" y="267"/>
                </a:cubicBezTo>
                <a:cubicBezTo>
                  <a:pt x="1750" y="436"/>
                  <a:pt x="1750" y="1804"/>
                  <a:pt x="1750" y="2287"/>
                </a:cubicBezTo>
                <a:cubicBezTo>
                  <a:pt x="1750" y="2366"/>
                  <a:pt x="1654" y="2404"/>
                  <a:pt x="1599" y="2349"/>
                </a:cubicBezTo>
                <a:cubicBezTo>
                  <a:pt x="1328" y="2078"/>
                  <a:pt x="1328" y="2078"/>
                  <a:pt x="1328" y="2078"/>
                </a:cubicBezTo>
                <a:cubicBezTo>
                  <a:pt x="1224" y="1974"/>
                  <a:pt x="1056" y="1974"/>
                  <a:pt x="953" y="2078"/>
                </a:cubicBezTo>
                <a:cubicBezTo>
                  <a:pt x="849" y="2181"/>
                  <a:pt x="849" y="2349"/>
                  <a:pt x="953" y="2453"/>
                </a:cubicBezTo>
                <a:cubicBezTo>
                  <a:pt x="1875" y="3375"/>
                  <a:pt x="1875" y="3375"/>
                  <a:pt x="1875" y="3375"/>
                </a:cubicBezTo>
                <a:cubicBezTo>
                  <a:pt x="2099" y="3607"/>
                  <a:pt x="2408" y="3750"/>
                  <a:pt x="2750" y="3750"/>
                </a:cubicBezTo>
                <a:cubicBezTo>
                  <a:pt x="3303" y="3750"/>
                  <a:pt x="3750" y="3303"/>
                  <a:pt x="3750" y="2750"/>
                </a:cubicBezTo>
                <a:cubicBezTo>
                  <a:pt x="3750" y="1789"/>
                  <a:pt x="3750" y="1789"/>
                  <a:pt x="3750" y="1789"/>
                </a:cubicBezTo>
                <a:cubicBezTo>
                  <a:pt x="3750" y="1674"/>
                  <a:pt x="3672" y="1574"/>
                  <a:pt x="3561" y="1546"/>
                </a:cubicBezTo>
                <a:cubicBezTo>
                  <a:pt x="2250" y="1219"/>
                  <a:pt x="2250" y="1219"/>
                  <a:pt x="2250" y="1219"/>
                </a:cubicBezTo>
                <a:lnTo>
                  <a:pt x="2250" y="250"/>
                </a:lnTo>
                <a:close/>
                <a:moveTo>
                  <a:pt x="1291" y="500"/>
                </a:moveTo>
                <a:cubicBezTo>
                  <a:pt x="500" y="500"/>
                  <a:pt x="500" y="500"/>
                  <a:pt x="500" y="500"/>
                </a:cubicBezTo>
                <a:cubicBezTo>
                  <a:pt x="500" y="500"/>
                  <a:pt x="500" y="500"/>
                  <a:pt x="500" y="500"/>
                </a:cubicBezTo>
                <a:cubicBezTo>
                  <a:pt x="224" y="500"/>
                  <a:pt x="0" y="724"/>
                  <a:pt x="0" y="1000"/>
                </a:cubicBezTo>
                <a:cubicBezTo>
                  <a:pt x="0" y="1276"/>
                  <a:pt x="224" y="1500"/>
                  <a:pt x="500" y="1500"/>
                </a:cubicBezTo>
                <a:moveTo>
                  <a:pt x="2699" y="500"/>
                </a:moveTo>
                <a:cubicBezTo>
                  <a:pt x="3000" y="500"/>
                  <a:pt x="3000" y="500"/>
                  <a:pt x="3000" y="500"/>
                </a:cubicBezTo>
                <a:cubicBezTo>
                  <a:pt x="3000" y="500"/>
                  <a:pt x="3000" y="500"/>
                  <a:pt x="3000" y="500"/>
                </a:cubicBezTo>
                <a:cubicBezTo>
                  <a:pt x="3138" y="500"/>
                  <a:pt x="3250" y="388"/>
                  <a:pt x="3250" y="250"/>
                </a:cubicBezTo>
                <a:cubicBezTo>
                  <a:pt x="3250" y="112"/>
                  <a:pt x="3138" y="0"/>
                  <a:pt x="300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7" name="LikeDislike_E8DF" title="Icon of two hands giving a thumbs-up and thumbs-down">
            <a:extLst>
              <a:ext uri="{FF2B5EF4-FFF2-40B4-BE49-F238E27FC236}">
                <a16:creationId xmlns:a16="http://schemas.microsoft.com/office/drawing/2014/main" id="{84172B81-D879-4BB7-B98A-1EBFE06A4045}"/>
              </a:ext>
            </a:extLst>
          </p:cNvPr>
          <p:cNvSpPr>
            <a:spLocks noChangeAspect="1" noEditPoints="1"/>
          </p:cNvSpPr>
          <p:nvPr/>
        </p:nvSpPr>
        <p:spPr bwMode="auto">
          <a:xfrm>
            <a:off x="8435891" y="1211611"/>
            <a:ext cx="369597" cy="365708"/>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8" name="Brush" title="Icon of a paintbrush">
            <a:extLst>
              <a:ext uri="{FF2B5EF4-FFF2-40B4-BE49-F238E27FC236}">
                <a16:creationId xmlns:a16="http://schemas.microsoft.com/office/drawing/2014/main" id="{8B7BB154-3FB9-4C04-A238-B65079D0A4AD}"/>
              </a:ext>
            </a:extLst>
          </p:cNvPr>
          <p:cNvSpPr>
            <a:spLocks noChangeAspect="1" noEditPoints="1"/>
          </p:cNvSpPr>
          <p:nvPr/>
        </p:nvSpPr>
        <p:spPr bwMode="auto">
          <a:xfrm>
            <a:off x="11265823" y="1232437"/>
            <a:ext cx="442473" cy="319995"/>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119" name="Trim_video" title="Icon of a video timeline with trim marks">
            <a:extLst>
              <a:ext uri="{FF2B5EF4-FFF2-40B4-BE49-F238E27FC236}">
                <a16:creationId xmlns:a16="http://schemas.microsoft.com/office/drawing/2014/main" id="{A22AA2F4-3336-4CF3-A6CF-907DAA43C72F}"/>
              </a:ext>
            </a:extLst>
          </p:cNvPr>
          <p:cNvSpPr>
            <a:spLocks noChangeAspect="1" noEditPoints="1"/>
          </p:cNvSpPr>
          <p:nvPr/>
        </p:nvSpPr>
        <p:spPr bwMode="auto">
          <a:xfrm>
            <a:off x="7432668" y="2125750"/>
            <a:ext cx="459963" cy="365708"/>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8740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ARROWS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Arrow, forward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Full screen, expand, diagonal, stretch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Decrease, shrink, focus, compress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Expand, grow, enlarge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Growth, market, improve, increase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Insert, decrease, drop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Next page, turn 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Move, shift, relocate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Shrink, compress, swipe, push, wipe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Expand, enlarge,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Contract, reduce, shrink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Curved arrow, arc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Redo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junction, split, change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Shuffle, cross path, switch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repeat, virtuous </a:t>
                      </a: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cycle, sync, feedback loop</a:t>
                      </a:r>
                      <a:endParaRPr lang="en-US" sz="600" kern="1200" spc="-1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Roll back, reverse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Refresh, loop, continuous, repeat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Ease of access,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altered course</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Left, back, behind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forward, ahead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Bidirectional, switch, change direction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turn, change direction, alter course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Right angle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Morph, transform, change shape, evolve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Replace, compare, transition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Strategy, execution, play, game plan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 time management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 lost 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money 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Creative process, redraw, creativity, create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install, insert, integrate, minimize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mail, email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growth, gain, improvement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A</a:t>
            </a:r>
          </a:p>
        </p:txBody>
      </p:sp>
      <p:sp>
        <p:nvSpPr>
          <p:cNvPr id="30" name="arrow_3" title="Icon of an arrow pointing down at a line">
            <a:extLst>
              <a:ext uri="{FF2B5EF4-FFF2-40B4-BE49-F238E27FC236}">
                <a16:creationId xmlns:a16="http://schemas.microsoft.com/office/drawing/2014/main" id="{542F4692-0077-4B2D-90CA-8B035659C065}"/>
              </a:ext>
            </a:extLst>
          </p:cNvPr>
          <p:cNvSpPr>
            <a:spLocks noChangeAspect="1" noEditPoints="1"/>
          </p:cNvSpPr>
          <p:nvPr/>
        </p:nvSpPr>
        <p:spPr bwMode="auto">
          <a:xfrm>
            <a:off x="7556477" y="1209223"/>
            <a:ext cx="212347" cy="36570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1" name="arrow_5" title="Icon of two arrows pointing across from each other">
            <a:extLst>
              <a:ext uri="{FF2B5EF4-FFF2-40B4-BE49-F238E27FC236}">
                <a16:creationId xmlns:a16="http://schemas.microsoft.com/office/drawing/2014/main" id="{CEEB92BB-C282-4B12-A3BC-BBD492B2D3B6}"/>
              </a:ext>
            </a:extLst>
          </p:cNvPr>
          <p:cNvSpPr>
            <a:spLocks noChangeAspect="1" noEditPoints="1"/>
          </p:cNvSpPr>
          <p:nvPr/>
        </p:nvSpPr>
        <p:spPr bwMode="auto">
          <a:xfrm>
            <a:off x="4595817" y="1209223"/>
            <a:ext cx="364240" cy="36570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arrow_6" title="Icon of two arrows pointing in opposite direction of each other">
            <a:extLst>
              <a:ext uri="{FF2B5EF4-FFF2-40B4-BE49-F238E27FC236}">
                <a16:creationId xmlns:a16="http://schemas.microsoft.com/office/drawing/2014/main" id="{8DC0D1F3-853C-49E1-A41D-8AD09C140B67}"/>
              </a:ext>
            </a:extLst>
          </p:cNvPr>
          <p:cNvSpPr>
            <a:spLocks noChangeAspect="1" noEditPoints="1"/>
          </p:cNvSpPr>
          <p:nvPr/>
        </p:nvSpPr>
        <p:spPr bwMode="auto">
          <a:xfrm>
            <a:off x="5543240" y="1209223"/>
            <a:ext cx="389362"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715131" y="1209223"/>
            <a:ext cx="365708" cy="365708"/>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a:off x="739843" y="1209223"/>
            <a:ext cx="396319" cy="3657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arrow_16" title="Icon of two arrows that crisscross">
            <a:extLst>
              <a:ext uri="{FF2B5EF4-FFF2-40B4-BE49-F238E27FC236}">
                <a16:creationId xmlns:a16="http://schemas.microsoft.com/office/drawing/2014/main" id="{79EFC7FC-D2BE-46B8-8388-88D1E3167645}"/>
              </a:ext>
            </a:extLst>
          </p:cNvPr>
          <p:cNvSpPr>
            <a:spLocks noChangeAspect="1" noEditPoints="1"/>
          </p:cNvSpPr>
          <p:nvPr/>
        </p:nvSpPr>
        <p:spPr bwMode="auto">
          <a:xfrm>
            <a:off x="6449816" y="2123496"/>
            <a:ext cx="496177" cy="3657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6" name="arrow_17" title="Icon of a curved arrow that splits in two directions">
            <a:extLst>
              <a:ext uri="{FF2B5EF4-FFF2-40B4-BE49-F238E27FC236}">
                <a16:creationId xmlns:a16="http://schemas.microsoft.com/office/drawing/2014/main" id="{0F0D8BC9-9060-43F9-9BB0-4C77016DCA96}"/>
              </a:ext>
            </a:extLst>
          </p:cNvPr>
          <p:cNvSpPr>
            <a:spLocks noChangeAspect="1" noEditPoints="1"/>
          </p:cNvSpPr>
          <p:nvPr/>
        </p:nvSpPr>
        <p:spPr bwMode="auto">
          <a:xfrm>
            <a:off x="5590621" y="2123496"/>
            <a:ext cx="294598" cy="36570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7" name="arrow_18" title="Icon of a tightly curved arrow pointing to the left">
            <a:extLst>
              <a:ext uri="{FF2B5EF4-FFF2-40B4-BE49-F238E27FC236}">
                <a16:creationId xmlns:a16="http://schemas.microsoft.com/office/drawing/2014/main" id="{5A560896-BED4-47C7-8DE9-42DD0F46B8E9}"/>
              </a:ext>
            </a:extLst>
          </p:cNvPr>
          <p:cNvSpPr>
            <a:spLocks noChangeAspect="1" noEditPoints="1"/>
          </p:cNvSpPr>
          <p:nvPr/>
        </p:nvSpPr>
        <p:spPr bwMode="auto">
          <a:xfrm>
            <a:off x="3692241"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8" name="Share_E72D" title="Icon of a square with an arrow pointing out of it">
            <a:extLst>
              <a:ext uri="{FF2B5EF4-FFF2-40B4-BE49-F238E27FC236}">
                <a16:creationId xmlns:a16="http://schemas.microsoft.com/office/drawing/2014/main" id="{4191EFEE-B29E-4E80-990D-241D1CE377EB}"/>
              </a:ext>
            </a:extLst>
          </p:cNvPr>
          <p:cNvSpPr>
            <a:spLocks noChangeAspect="1" noEditPoints="1"/>
          </p:cNvSpPr>
          <p:nvPr/>
        </p:nvSpPr>
        <p:spPr bwMode="auto">
          <a:xfrm>
            <a:off x="7450240" y="3037766"/>
            <a:ext cx="424818" cy="365708"/>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9" name="PageRight_E761" title="Icon of a chevron bracket in a circle pointed right">
            <a:extLst>
              <a:ext uri="{FF2B5EF4-FFF2-40B4-BE49-F238E27FC236}">
                <a16:creationId xmlns:a16="http://schemas.microsoft.com/office/drawing/2014/main" id="{A552223D-59CE-4910-B52A-8731E5B9C720}"/>
              </a:ext>
            </a:extLst>
          </p:cNvPr>
          <p:cNvSpPr>
            <a:spLocks noChangeAspect="1" noEditPoints="1"/>
          </p:cNvSpPr>
          <p:nvPr/>
        </p:nvSpPr>
        <p:spPr bwMode="auto">
          <a:xfrm>
            <a:off x="1715266" y="3037766"/>
            <a:ext cx="365440" cy="365708"/>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6" name="PageRight_E760" title="Icon of a chevron bracket in a circle pointed left">
            <a:extLst>
              <a:ext uri="{FF2B5EF4-FFF2-40B4-BE49-F238E27FC236}">
                <a16:creationId xmlns:a16="http://schemas.microsoft.com/office/drawing/2014/main" id="{DB7EF284-49B9-430D-8B52-52C3ED7E8EBB}"/>
              </a:ext>
            </a:extLst>
          </p:cNvPr>
          <p:cNvSpPr>
            <a:spLocks noChangeAspect="1" noEditPoints="1"/>
          </p:cNvSpPr>
          <p:nvPr/>
        </p:nvSpPr>
        <p:spPr bwMode="auto">
          <a:xfrm>
            <a:off x="755282" y="3037766"/>
            <a:ext cx="365440" cy="365708"/>
          </a:xfrm>
          <a:custGeom>
            <a:avLst/>
            <a:gdLst>
              <a:gd name="T0" fmla="*/ 3225 w 3225"/>
              <a:gd name="T1" fmla="*/ 1612 h 3225"/>
              <a:gd name="T2" fmla="*/ 1613 w 3225"/>
              <a:gd name="T3" fmla="*/ 3225 h 3225"/>
              <a:gd name="T4" fmla="*/ 0 w 3225"/>
              <a:gd name="T5" fmla="*/ 1612 h 3225"/>
              <a:gd name="T6" fmla="*/ 1613 w 3225"/>
              <a:gd name="T7" fmla="*/ 0 h 3225"/>
              <a:gd name="T8" fmla="*/ 3225 w 3225"/>
              <a:gd name="T9" fmla="*/ 1612 h 3225"/>
              <a:gd name="T10" fmla="*/ 1872 w 3225"/>
              <a:gd name="T11" fmla="*/ 811 h 3225"/>
              <a:gd name="T12" fmla="*/ 1061 w 3225"/>
              <a:gd name="T13" fmla="*/ 1622 h 3225"/>
              <a:gd name="T14" fmla="*/ 1872 w 3225"/>
              <a:gd name="T15" fmla="*/ 2433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3225" y="1612"/>
                </a:moveTo>
                <a:cubicBezTo>
                  <a:pt x="3225" y="2503"/>
                  <a:pt x="2503" y="3225"/>
                  <a:pt x="1613" y="3225"/>
                </a:cubicBezTo>
                <a:cubicBezTo>
                  <a:pt x="722" y="3225"/>
                  <a:pt x="0" y="2503"/>
                  <a:pt x="0" y="1612"/>
                </a:cubicBezTo>
                <a:cubicBezTo>
                  <a:pt x="0" y="722"/>
                  <a:pt x="722" y="0"/>
                  <a:pt x="1613" y="0"/>
                </a:cubicBezTo>
                <a:cubicBezTo>
                  <a:pt x="2503" y="0"/>
                  <a:pt x="3225" y="722"/>
                  <a:pt x="3225" y="1612"/>
                </a:cubicBezTo>
                <a:close/>
                <a:moveTo>
                  <a:pt x="1872" y="811"/>
                </a:moveTo>
                <a:cubicBezTo>
                  <a:pt x="1061" y="1622"/>
                  <a:pt x="1061" y="1622"/>
                  <a:pt x="1061" y="1622"/>
                </a:cubicBezTo>
                <a:cubicBezTo>
                  <a:pt x="1872" y="2433"/>
                  <a:pt x="1872" y="2433"/>
                  <a:pt x="1872" y="2433"/>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7"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a:off x="3635146" y="1209223"/>
            <a:ext cx="365617" cy="36570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21982" y="2123496"/>
            <a:ext cx="432037" cy="365708"/>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MiniContract_E93B" title="Icon of a rectangle on the lower-left inside a larger rectangle with an arrow pointed to the lower-left corner">
            <a:extLst>
              <a:ext uri="{FF2B5EF4-FFF2-40B4-BE49-F238E27FC236}">
                <a16:creationId xmlns:a16="http://schemas.microsoft.com/office/drawing/2014/main" id="{F2326349-AF54-49A9-98DF-84AA3EAF1A7B}"/>
              </a:ext>
            </a:extLst>
          </p:cNvPr>
          <p:cNvSpPr>
            <a:spLocks noChangeAspect="1" noEditPoints="1"/>
          </p:cNvSpPr>
          <p:nvPr/>
        </p:nvSpPr>
        <p:spPr bwMode="auto">
          <a:xfrm>
            <a:off x="1682264" y="2123496"/>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0" name="Market_EAFC" title="Icon of a chart line of varying heights that ends with an arrow pointing up">
            <a:extLst>
              <a:ext uri="{FF2B5EF4-FFF2-40B4-BE49-F238E27FC236}">
                <a16:creationId xmlns:a16="http://schemas.microsoft.com/office/drawing/2014/main" id="{B3CF5911-F4D0-4408-9888-8D52CABC22D2}"/>
              </a:ext>
            </a:extLst>
          </p:cNvPr>
          <p:cNvSpPr>
            <a:spLocks noChangeAspect="1" noEditPoints="1"/>
          </p:cNvSpPr>
          <p:nvPr/>
        </p:nvSpPr>
        <p:spPr bwMode="auto">
          <a:xfrm>
            <a:off x="6434070" y="1232081"/>
            <a:ext cx="527671" cy="319995"/>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Financial_E7BB" title="Icon of a chart made of vertical lines with a line tracing the top of each, turning into an arrow pointing up">
            <a:extLst>
              <a:ext uri="{FF2B5EF4-FFF2-40B4-BE49-F238E27FC236}">
                <a16:creationId xmlns:a16="http://schemas.microsoft.com/office/drawing/2014/main" id="{510AD3DE-3FD3-4091-81FC-D5125CBE6C53}"/>
              </a:ext>
            </a:extLst>
          </p:cNvPr>
          <p:cNvSpPr>
            <a:spLocks noChangeAspect="1" noEditPoints="1"/>
          </p:cNvSpPr>
          <p:nvPr/>
        </p:nvSpPr>
        <p:spPr bwMode="auto">
          <a:xfrm>
            <a:off x="6492918" y="3952038"/>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BackToWindow_E73F" title="Icon of two arrows pointing towards eachother">
            <a:extLst>
              <a:ext uri="{FF2B5EF4-FFF2-40B4-BE49-F238E27FC236}">
                <a16:creationId xmlns:a16="http://schemas.microsoft.com/office/drawing/2014/main" id="{2272CF63-1C76-49F3-B0F6-6DBCCA84FF47}"/>
              </a:ext>
            </a:extLst>
          </p:cNvPr>
          <p:cNvSpPr>
            <a:spLocks noChangeAspect="1" noEditPoints="1"/>
          </p:cNvSpPr>
          <p:nvPr/>
        </p:nvSpPr>
        <p:spPr bwMode="auto">
          <a:xfrm>
            <a:off x="2675202" y="1209223"/>
            <a:ext cx="365534" cy="365708"/>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arrow_23" title="Icon of an arrow pointing into an container">
            <a:extLst>
              <a:ext uri="{FF2B5EF4-FFF2-40B4-BE49-F238E27FC236}">
                <a16:creationId xmlns:a16="http://schemas.microsoft.com/office/drawing/2014/main" id="{1644A269-DE74-4A9B-AC70-DD98C9E83945}"/>
              </a:ext>
            </a:extLst>
          </p:cNvPr>
          <p:cNvSpPr>
            <a:spLocks noChangeAspect="1" noEditPoints="1"/>
          </p:cNvSpPr>
          <p:nvPr/>
        </p:nvSpPr>
        <p:spPr bwMode="auto">
          <a:xfrm>
            <a:off x="8476203" y="1209223"/>
            <a:ext cx="292863" cy="365708"/>
          </a:xfrm>
          <a:custGeom>
            <a:avLst/>
            <a:gdLst>
              <a:gd name="T0" fmla="*/ 145 w 197"/>
              <a:gd name="T1" fmla="*/ 153 h 246"/>
              <a:gd name="T2" fmla="*/ 99 w 197"/>
              <a:gd name="T3" fmla="*/ 194 h 246"/>
              <a:gd name="T4" fmla="*/ 52 w 197"/>
              <a:gd name="T5" fmla="*/ 153 h 246"/>
              <a:gd name="T6" fmla="*/ 0 w 197"/>
              <a:gd name="T7" fmla="*/ 78 h 246"/>
              <a:gd name="T8" fmla="*/ 0 w 197"/>
              <a:gd name="T9" fmla="*/ 246 h 246"/>
              <a:gd name="T10" fmla="*/ 197 w 197"/>
              <a:gd name="T11" fmla="*/ 246 h 246"/>
              <a:gd name="T12" fmla="*/ 197 w 197"/>
              <a:gd name="T13" fmla="*/ 78 h 246"/>
              <a:gd name="T14" fmla="*/ 99 w 197"/>
              <a:gd name="T15" fmla="*/ 194 h 246"/>
              <a:gd name="T16" fmla="*/ 99 w 197"/>
              <a:gd name="T1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46">
                <a:moveTo>
                  <a:pt x="145" y="153"/>
                </a:moveTo>
                <a:lnTo>
                  <a:pt x="99" y="194"/>
                </a:lnTo>
                <a:lnTo>
                  <a:pt x="52" y="153"/>
                </a:lnTo>
                <a:moveTo>
                  <a:pt x="0" y="78"/>
                </a:moveTo>
                <a:lnTo>
                  <a:pt x="0" y="246"/>
                </a:lnTo>
                <a:lnTo>
                  <a:pt x="197" y="246"/>
                </a:lnTo>
                <a:lnTo>
                  <a:pt x="197" y="78"/>
                </a:lnTo>
                <a:moveTo>
                  <a:pt x="99" y="194"/>
                </a:moveTo>
                <a:lnTo>
                  <a:pt x="99" y="0"/>
                </a:lnTo>
              </a:path>
            </a:pathLst>
          </a:custGeom>
          <a:noFill/>
          <a:ln w="15875" cap="sq">
            <a:solidFill>
              <a:schemeClr val="tx1"/>
            </a:solidFill>
            <a:prstDash val="soli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8" name="arrow_24" title="Icon of an arrow pointing out of a box">
            <a:extLst>
              <a:ext uri="{FF2B5EF4-FFF2-40B4-BE49-F238E27FC236}">
                <a16:creationId xmlns:a16="http://schemas.microsoft.com/office/drawing/2014/main" id="{9AD8FC53-8FF8-4FAF-A5FC-4A91BCC54356}"/>
              </a:ext>
            </a:extLst>
          </p:cNvPr>
          <p:cNvSpPr>
            <a:spLocks noChangeAspect="1" noEditPoints="1"/>
          </p:cNvSpPr>
          <p:nvPr/>
        </p:nvSpPr>
        <p:spPr bwMode="auto">
          <a:xfrm>
            <a:off x="10303174" y="1209223"/>
            <a:ext cx="478855" cy="36570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59" name="plan" title="Icon of a circle with an arrow projecting from it between two exes">
            <a:extLst>
              <a:ext uri="{FF2B5EF4-FFF2-40B4-BE49-F238E27FC236}">
                <a16:creationId xmlns:a16="http://schemas.microsoft.com/office/drawing/2014/main" id="{AC373170-7CA0-4DE7-9131-2F7C95FD460B}"/>
              </a:ext>
            </a:extLst>
          </p:cNvPr>
          <p:cNvSpPr>
            <a:spLocks noChangeAspect="1" noEditPoints="1"/>
          </p:cNvSpPr>
          <p:nvPr/>
        </p:nvSpPr>
        <p:spPr bwMode="auto">
          <a:xfrm>
            <a:off x="10360464" y="3037766"/>
            <a:ext cx="364274" cy="365708"/>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0" name="transform_2" title="Icon of a circle and a square with a curved arrow between them">
            <a:extLst>
              <a:ext uri="{FF2B5EF4-FFF2-40B4-BE49-F238E27FC236}">
                <a16:creationId xmlns:a16="http://schemas.microsoft.com/office/drawing/2014/main" id="{C66274E6-9450-4CEA-B290-C23CED1F558C}"/>
              </a:ext>
            </a:extLst>
          </p:cNvPr>
          <p:cNvSpPr>
            <a:spLocks noChangeAspect="1" noEditPoints="1"/>
          </p:cNvSpPr>
          <p:nvPr/>
        </p:nvSpPr>
        <p:spPr bwMode="auto">
          <a:xfrm>
            <a:off x="8425217" y="3037766"/>
            <a:ext cx="394835" cy="36570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1" name="transform" title="Icon of a circle and a square with two curved lines making a cycle">
            <a:extLst>
              <a:ext uri="{FF2B5EF4-FFF2-40B4-BE49-F238E27FC236}">
                <a16:creationId xmlns:a16="http://schemas.microsoft.com/office/drawing/2014/main" id="{4E1257F5-6EA4-433F-9F5C-847F4B8BB42A}"/>
              </a:ext>
            </a:extLst>
          </p:cNvPr>
          <p:cNvSpPr>
            <a:spLocks noChangeAspect="1" noEditPoints="1"/>
          </p:cNvSpPr>
          <p:nvPr/>
        </p:nvSpPr>
        <p:spPr bwMode="auto">
          <a:xfrm>
            <a:off x="9425362" y="3024052"/>
            <a:ext cx="314510" cy="39313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2"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7487611" y="212349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8436654" y="2123496"/>
            <a:ext cx="371959" cy="365708"/>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11342588" y="3007453"/>
            <a:ext cx="319995" cy="42633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arrow_26" title="Icon of a dotted line circle made of a curved arrow pointing clockwise">
            <a:extLst>
              <a:ext uri="{FF2B5EF4-FFF2-40B4-BE49-F238E27FC236}">
                <a16:creationId xmlns:a16="http://schemas.microsoft.com/office/drawing/2014/main" id="{A20F22AC-FDE4-493B-B79A-C23D4DA4DCB7}"/>
              </a:ext>
            </a:extLst>
          </p:cNvPr>
          <p:cNvSpPr>
            <a:spLocks noChangeAspect="1" noEditPoints="1"/>
          </p:cNvSpPr>
          <p:nvPr/>
        </p:nvSpPr>
        <p:spPr bwMode="auto">
          <a:xfrm>
            <a:off x="10353890" y="2123496"/>
            <a:ext cx="377426" cy="365708"/>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arrow_20" title="Icon of a dotted line with a quadrant cut out by two arrows">
            <a:extLst>
              <a:ext uri="{FF2B5EF4-FFF2-40B4-BE49-F238E27FC236}">
                <a16:creationId xmlns:a16="http://schemas.microsoft.com/office/drawing/2014/main" id="{3DBE7C35-1A25-48FF-9B0F-FDBA1CDBAF42}"/>
              </a:ext>
            </a:extLst>
          </p:cNvPr>
          <p:cNvSpPr>
            <a:spLocks noChangeAspect="1" noEditPoints="1"/>
          </p:cNvSpPr>
          <p:nvPr/>
        </p:nvSpPr>
        <p:spPr bwMode="auto">
          <a:xfrm>
            <a:off x="11296029" y="2123496"/>
            <a:ext cx="413115" cy="365708"/>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7" name="arrow_15" title="Icon of a arrow in a circle pointed right">
            <a:extLst>
              <a:ext uri="{FF2B5EF4-FFF2-40B4-BE49-F238E27FC236}">
                <a16:creationId xmlns:a16="http://schemas.microsoft.com/office/drawing/2014/main" id="{B372E24C-BAD1-434C-9088-27C793CC1891}"/>
              </a:ext>
            </a:extLst>
          </p:cNvPr>
          <p:cNvSpPr>
            <a:spLocks noChangeAspect="1" noEditPoints="1"/>
          </p:cNvSpPr>
          <p:nvPr/>
        </p:nvSpPr>
        <p:spPr bwMode="auto">
          <a:xfrm>
            <a:off x="3634264"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8" name="scale_4" title="Icon of a right angle with a two-sided curved arrow pointing to both axes">
            <a:extLst>
              <a:ext uri="{FF2B5EF4-FFF2-40B4-BE49-F238E27FC236}">
                <a16:creationId xmlns:a16="http://schemas.microsoft.com/office/drawing/2014/main" id="{DD38160C-7836-40DF-BFA8-13E82AE88DF9}"/>
              </a:ext>
            </a:extLst>
          </p:cNvPr>
          <p:cNvSpPr>
            <a:spLocks noChangeAspect="1" noEditPoints="1"/>
          </p:cNvSpPr>
          <p:nvPr/>
        </p:nvSpPr>
        <p:spPr bwMode="auto">
          <a:xfrm>
            <a:off x="6515797" y="3037766"/>
            <a:ext cx="364215" cy="365708"/>
          </a:xfrm>
          <a:custGeom>
            <a:avLst/>
            <a:gdLst>
              <a:gd name="T0" fmla="*/ 126 w 337"/>
              <a:gd name="T1" fmla="*/ 210 h 338"/>
              <a:gd name="T2" fmla="*/ 69 w 337"/>
              <a:gd name="T3" fmla="*/ 268 h 338"/>
              <a:gd name="T4" fmla="*/ 11 w 337"/>
              <a:gd name="T5" fmla="*/ 210 h 338"/>
              <a:gd name="T6" fmla="*/ 211 w 337"/>
              <a:gd name="T7" fmla="*/ 126 h 338"/>
              <a:gd name="T8" fmla="*/ 268 w 337"/>
              <a:gd name="T9" fmla="*/ 69 h 338"/>
              <a:gd name="T10" fmla="*/ 211 w 337"/>
              <a:gd name="T11" fmla="*/ 11 h 338"/>
              <a:gd name="T12" fmla="*/ 268 w 337"/>
              <a:gd name="T13" fmla="*/ 69 h 338"/>
              <a:gd name="T14" fmla="*/ 102 w 337"/>
              <a:gd name="T15" fmla="*/ 97 h 338"/>
              <a:gd name="T16" fmla="*/ 69 w 337"/>
              <a:gd name="T17" fmla="*/ 268 h 338"/>
              <a:gd name="T18" fmla="*/ 337 w 337"/>
              <a:gd name="T19" fmla="*/ 253 h 338"/>
              <a:gd name="T20" fmla="*/ 252 w 337"/>
              <a:gd name="T21" fmla="*/ 253 h 338"/>
              <a:gd name="T22" fmla="*/ 252 w 337"/>
              <a:gd name="T23" fmla="*/ 338 h 338"/>
              <a:gd name="T24" fmla="*/ 0 w 337"/>
              <a:gd name="T25" fmla="*/ 338 h 338"/>
              <a:gd name="T26" fmla="*/ 337 w 337"/>
              <a:gd name="T27" fmla="*/ 338 h 338"/>
              <a:gd name="T28" fmla="*/ 337 w 337"/>
              <a:gd name="T29"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38">
                <a:moveTo>
                  <a:pt x="126" y="210"/>
                </a:moveTo>
                <a:cubicBezTo>
                  <a:pt x="69" y="268"/>
                  <a:pt x="69" y="268"/>
                  <a:pt x="69" y="268"/>
                </a:cubicBezTo>
                <a:cubicBezTo>
                  <a:pt x="11" y="210"/>
                  <a:pt x="11" y="210"/>
                  <a:pt x="11" y="210"/>
                </a:cubicBezTo>
                <a:moveTo>
                  <a:pt x="211" y="126"/>
                </a:moveTo>
                <a:cubicBezTo>
                  <a:pt x="268" y="69"/>
                  <a:pt x="268" y="69"/>
                  <a:pt x="268" y="69"/>
                </a:cubicBezTo>
                <a:cubicBezTo>
                  <a:pt x="211" y="11"/>
                  <a:pt x="211" y="11"/>
                  <a:pt x="211" y="11"/>
                </a:cubicBezTo>
                <a:moveTo>
                  <a:pt x="268" y="69"/>
                </a:moveTo>
                <a:cubicBezTo>
                  <a:pt x="268" y="69"/>
                  <a:pt x="152" y="46"/>
                  <a:pt x="102" y="97"/>
                </a:cubicBezTo>
                <a:cubicBezTo>
                  <a:pt x="48" y="151"/>
                  <a:pt x="69" y="268"/>
                  <a:pt x="69" y="268"/>
                </a:cubicBezTo>
                <a:moveTo>
                  <a:pt x="337" y="253"/>
                </a:moveTo>
                <a:cubicBezTo>
                  <a:pt x="252" y="253"/>
                  <a:pt x="252" y="253"/>
                  <a:pt x="252" y="253"/>
                </a:cubicBezTo>
                <a:cubicBezTo>
                  <a:pt x="252" y="338"/>
                  <a:pt x="252" y="338"/>
                  <a:pt x="252" y="338"/>
                </a:cubicBezTo>
                <a:moveTo>
                  <a:pt x="0" y="338"/>
                </a:moveTo>
                <a:cubicBezTo>
                  <a:pt x="337" y="338"/>
                  <a:pt x="337" y="338"/>
                  <a:pt x="337" y="338"/>
                </a:cubicBezTo>
                <a:cubicBezTo>
                  <a:pt x="337" y="0"/>
                  <a:pt x="337" y="0"/>
                  <a:pt x="337" y="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69" name="arrow_25" title="Icon of a curved arrow">
            <a:extLst>
              <a:ext uri="{FF2B5EF4-FFF2-40B4-BE49-F238E27FC236}">
                <a16:creationId xmlns:a16="http://schemas.microsoft.com/office/drawing/2014/main" id="{ABA1F31B-4408-464C-9E67-D010EE065504}"/>
              </a:ext>
            </a:extLst>
          </p:cNvPr>
          <p:cNvSpPr>
            <a:spLocks noChangeAspect="1" noEditPoints="1"/>
          </p:cNvSpPr>
          <p:nvPr/>
        </p:nvSpPr>
        <p:spPr bwMode="auto">
          <a:xfrm>
            <a:off x="2691640" y="2123496"/>
            <a:ext cx="332662" cy="3657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create" title="Icon of a pencil with an arrow around it pointing counterclockwise">
            <a:extLst>
              <a:ext uri="{FF2B5EF4-FFF2-40B4-BE49-F238E27FC236}">
                <a16:creationId xmlns:a16="http://schemas.microsoft.com/office/drawing/2014/main" id="{3F4EAF38-B47B-4559-BA4F-738D421BA8B7}"/>
              </a:ext>
            </a:extLst>
          </p:cNvPr>
          <p:cNvSpPr>
            <a:spLocks noChangeAspect="1" noEditPoints="1"/>
          </p:cNvSpPr>
          <p:nvPr/>
        </p:nvSpPr>
        <p:spPr bwMode="auto">
          <a:xfrm>
            <a:off x="3621385" y="3942368"/>
            <a:ext cx="393137" cy="385048"/>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arrow_27" title="Icon of a two arrows in a circle pointed left and right">
            <a:extLst>
              <a:ext uri="{FF2B5EF4-FFF2-40B4-BE49-F238E27FC236}">
                <a16:creationId xmlns:a16="http://schemas.microsoft.com/office/drawing/2014/main" id="{D602CA88-250C-48B8-9013-39E08A84BB84}"/>
              </a:ext>
            </a:extLst>
          </p:cNvPr>
          <p:cNvSpPr>
            <a:spLocks noChangeAspect="1" noEditPoints="1"/>
          </p:cNvSpPr>
          <p:nvPr/>
        </p:nvSpPr>
        <p:spPr bwMode="auto">
          <a:xfrm>
            <a:off x="4594179" y="3037766"/>
            <a:ext cx="367513" cy="365708"/>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arrow_21" title="Icon of a diamond shape around a right angled arrow pointing to the right">
            <a:extLst>
              <a:ext uri="{FF2B5EF4-FFF2-40B4-BE49-F238E27FC236}">
                <a16:creationId xmlns:a16="http://schemas.microsoft.com/office/drawing/2014/main" id="{47E3A416-48A7-498B-8155-D6AA968CC3BA}"/>
              </a:ext>
            </a:extLst>
          </p:cNvPr>
          <p:cNvSpPr>
            <a:spLocks noChangeAspect="1" noEditPoints="1"/>
          </p:cNvSpPr>
          <p:nvPr/>
        </p:nvSpPr>
        <p:spPr bwMode="auto">
          <a:xfrm>
            <a:off x="5554250" y="3037766"/>
            <a:ext cx="367340" cy="365708"/>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arrow_14" title="Icon of a circle made of a curved arrow pointing counterclockwise">
            <a:extLst>
              <a:ext uri="{FF2B5EF4-FFF2-40B4-BE49-F238E27FC236}">
                <a16:creationId xmlns:a16="http://schemas.microsoft.com/office/drawing/2014/main" id="{B3813BF5-B963-4D9C-8B68-3F365E471014}"/>
              </a:ext>
            </a:extLst>
          </p:cNvPr>
          <p:cNvSpPr>
            <a:spLocks noChangeAspect="1" noEditPoints="1"/>
          </p:cNvSpPr>
          <p:nvPr/>
        </p:nvSpPr>
        <p:spPr bwMode="auto">
          <a:xfrm>
            <a:off x="9401512" y="2123496"/>
            <a:ext cx="362209" cy="365708"/>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arrow_18" title="Icon of a tightly curved arrow pointing to the right">
            <a:extLst>
              <a:ext uri="{FF2B5EF4-FFF2-40B4-BE49-F238E27FC236}">
                <a16:creationId xmlns:a16="http://schemas.microsoft.com/office/drawing/2014/main" id="{D7657B3E-6AF3-477A-855F-3A4BEFC3021A}"/>
              </a:ext>
            </a:extLst>
          </p:cNvPr>
          <p:cNvSpPr>
            <a:spLocks noChangeAspect="1" noEditPoints="1"/>
          </p:cNvSpPr>
          <p:nvPr/>
        </p:nvSpPr>
        <p:spPr bwMode="auto">
          <a:xfrm flipH="1">
            <a:off x="4652225" y="2123496"/>
            <a:ext cx="251425" cy="365708"/>
          </a:xfrm>
          <a:custGeom>
            <a:avLst/>
            <a:gdLst>
              <a:gd name="T0" fmla="*/ 102 w 242"/>
              <a:gd name="T1" fmla="*/ 102 h 355"/>
              <a:gd name="T2" fmla="*/ 0 w 242"/>
              <a:gd name="T3" fmla="*/ 102 h 355"/>
              <a:gd name="T4" fmla="*/ 0 w 242"/>
              <a:gd name="T5" fmla="*/ 0 h 355"/>
              <a:gd name="T6" fmla="*/ 64 w 242"/>
              <a:gd name="T7" fmla="*/ 355 h 355"/>
              <a:gd name="T8" fmla="*/ 225 w 242"/>
              <a:gd name="T9" fmla="*/ 190 h 355"/>
              <a:gd name="T10" fmla="*/ 242 w 242"/>
              <a:gd name="T11" fmla="*/ 129 h 355"/>
              <a:gd name="T12" fmla="*/ 128 w 242"/>
              <a:gd name="T13" fmla="*/ 14 h 355"/>
              <a:gd name="T14" fmla="*/ 0 w 242"/>
              <a:gd name="T15" fmla="*/ 102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55">
                <a:moveTo>
                  <a:pt x="102" y="102"/>
                </a:moveTo>
                <a:cubicBezTo>
                  <a:pt x="0" y="102"/>
                  <a:pt x="0" y="102"/>
                  <a:pt x="0" y="102"/>
                </a:cubicBezTo>
                <a:cubicBezTo>
                  <a:pt x="0" y="0"/>
                  <a:pt x="0" y="0"/>
                  <a:pt x="0" y="0"/>
                </a:cubicBezTo>
                <a:moveTo>
                  <a:pt x="64" y="355"/>
                </a:moveTo>
                <a:cubicBezTo>
                  <a:pt x="64" y="355"/>
                  <a:pt x="194" y="227"/>
                  <a:pt x="225" y="190"/>
                </a:cubicBezTo>
                <a:cubicBezTo>
                  <a:pt x="242" y="169"/>
                  <a:pt x="242" y="151"/>
                  <a:pt x="242" y="129"/>
                </a:cubicBezTo>
                <a:cubicBezTo>
                  <a:pt x="242" y="66"/>
                  <a:pt x="191" y="14"/>
                  <a:pt x="128" y="14"/>
                </a:cubicBezTo>
                <a:cubicBezTo>
                  <a:pt x="64" y="14"/>
                  <a:pt x="38" y="57"/>
                  <a:pt x="0" y="102"/>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money_2" title="Icon of a dollar sign with an arrow around it pointing clockwise">
            <a:extLst>
              <a:ext uri="{FF2B5EF4-FFF2-40B4-BE49-F238E27FC236}">
                <a16:creationId xmlns:a16="http://schemas.microsoft.com/office/drawing/2014/main" id="{54A40199-83A0-4ED8-A3EE-2F8C6AEE2404}"/>
              </a:ext>
            </a:extLst>
          </p:cNvPr>
          <p:cNvSpPr>
            <a:spLocks noChangeAspect="1" noEditPoints="1"/>
          </p:cNvSpPr>
          <p:nvPr/>
        </p:nvSpPr>
        <p:spPr bwMode="auto">
          <a:xfrm>
            <a:off x="2661401" y="3927634"/>
            <a:ext cx="393137" cy="41451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76" name="browser_3" title="Icon of a browser window with an arrow pointing from the outside to the center">
            <a:extLst>
              <a:ext uri="{FF2B5EF4-FFF2-40B4-BE49-F238E27FC236}">
                <a16:creationId xmlns:a16="http://schemas.microsoft.com/office/drawing/2014/main" id="{522FDB56-F654-4200-A844-685F584C3CE8}"/>
              </a:ext>
            </a:extLst>
          </p:cNvPr>
          <p:cNvSpPr>
            <a:spLocks noChangeAspect="1" noEditPoints="1"/>
          </p:cNvSpPr>
          <p:nvPr/>
        </p:nvSpPr>
        <p:spPr bwMode="auto">
          <a:xfrm>
            <a:off x="4585698" y="3952038"/>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7" name="DevUpdate_ECC5" title="Icon of a clock with an arrow around it pointing clockwise">
            <a:extLst>
              <a:ext uri="{FF2B5EF4-FFF2-40B4-BE49-F238E27FC236}">
                <a16:creationId xmlns:a16="http://schemas.microsoft.com/office/drawing/2014/main" id="{28E80710-F468-4400-8624-4806A364CCBE}"/>
              </a:ext>
            </a:extLst>
          </p:cNvPr>
          <p:cNvSpPr>
            <a:spLocks noChangeAspect="1" noEditPoints="1"/>
          </p:cNvSpPr>
          <p:nvPr/>
        </p:nvSpPr>
        <p:spPr bwMode="auto">
          <a:xfrm>
            <a:off x="741433" y="3938277"/>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History_E81C" title="Icon of a clock with an arrow around it pointing counterclockwise">
            <a:extLst>
              <a:ext uri="{FF2B5EF4-FFF2-40B4-BE49-F238E27FC236}">
                <a16:creationId xmlns:a16="http://schemas.microsoft.com/office/drawing/2014/main" id="{1CE0EABB-F4B0-49C4-9019-EC2EEDC1EB1F}"/>
              </a:ext>
            </a:extLst>
          </p:cNvPr>
          <p:cNvSpPr>
            <a:spLocks noChangeAspect="1" noEditPoints="1"/>
          </p:cNvSpPr>
          <p:nvPr/>
        </p:nvSpPr>
        <p:spPr bwMode="auto">
          <a:xfrm>
            <a:off x="1701417" y="3938276"/>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mail_2" title="Icon of an envelope with an arrow on the lower right pointing right">
            <a:extLst>
              <a:ext uri="{FF2B5EF4-FFF2-40B4-BE49-F238E27FC236}">
                <a16:creationId xmlns:a16="http://schemas.microsoft.com/office/drawing/2014/main" id="{C48018C6-9347-4462-A38A-F6BE954BC778}"/>
              </a:ext>
            </a:extLst>
          </p:cNvPr>
          <p:cNvSpPr>
            <a:spLocks noChangeAspect="1" noEditPoints="1"/>
          </p:cNvSpPr>
          <p:nvPr/>
        </p:nvSpPr>
        <p:spPr bwMode="auto">
          <a:xfrm>
            <a:off x="5516217" y="3974894"/>
            <a:ext cx="443410" cy="319995"/>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0" name="swipe" title="Icon of a rectangle with a smaller rectangle inside and an arrow pointing towards it">
            <a:extLst>
              <a:ext uri="{FF2B5EF4-FFF2-40B4-BE49-F238E27FC236}">
                <a16:creationId xmlns:a16="http://schemas.microsoft.com/office/drawing/2014/main" id="{8EF4FE47-5996-4611-94B2-1C8880CE755B}"/>
              </a:ext>
            </a:extLst>
          </p:cNvPr>
          <p:cNvSpPr>
            <a:spLocks noChangeAspect="1" noEditPoints="1"/>
          </p:cNvSpPr>
          <p:nvPr/>
        </p:nvSpPr>
        <p:spPr bwMode="auto">
          <a:xfrm>
            <a:off x="11212768" y="1232081"/>
            <a:ext cx="579632" cy="319995"/>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2" name="page" title="Icon of a rectangle with a dotted line in the middle, an arrow on the right side pointing to the right">
            <a:extLst>
              <a:ext uri="{FF2B5EF4-FFF2-40B4-BE49-F238E27FC236}">
                <a16:creationId xmlns:a16="http://schemas.microsoft.com/office/drawing/2014/main" id="{4F0129D8-895F-4AD4-BB0E-AD4B83554A7B}"/>
              </a:ext>
            </a:extLst>
          </p:cNvPr>
          <p:cNvSpPr>
            <a:spLocks noChangeAspect="1" noEditPoints="1"/>
          </p:cNvSpPr>
          <p:nvPr/>
        </p:nvSpPr>
        <p:spPr bwMode="auto">
          <a:xfrm>
            <a:off x="9376906" y="1243697"/>
            <a:ext cx="411421" cy="296762"/>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Chart_E999" title="Icon of a line graph with an arrow at the end pointing up">
            <a:extLst>
              <a:ext uri="{FF2B5EF4-FFF2-40B4-BE49-F238E27FC236}">
                <a16:creationId xmlns:a16="http://schemas.microsoft.com/office/drawing/2014/main" id="{4FB842BF-DA69-41A4-8C69-B2F7CCCB82B7}"/>
              </a:ext>
            </a:extLst>
          </p:cNvPr>
          <p:cNvSpPr>
            <a:spLocks noChangeAspect="1" noEditPoints="1"/>
          </p:cNvSpPr>
          <p:nvPr/>
        </p:nvSpPr>
        <p:spPr bwMode="auto">
          <a:xfrm>
            <a:off x="7479924" y="3952038"/>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arrow_15_bidi" title="Icon of a arrow in a circle pointed left">
            <a:extLst>
              <a:ext uri="{FF2B5EF4-FFF2-40B4-BE49-F238E27FC236}">
                <a16:creationId xmlns:a16="http://schemas.microsoft.com/office/drawing/2014/main" id="{C9034D22-E550-42AF-8FF5-4142A8531838}"/>
              </a:ext>
            </a:extLst>
          </p:cNvPr>
          <p:cNvSpPr>
            <a:spLocks noChangeAspect="1" noEditPoints="1"/>
          </p:cNvSpPr>
          <p:nvPr/>
        </p:nvSpPr>
        <p:spPr bwMode="auto">
          <a:xfrm flipH="1">
            <a:off x="2674280" y="3037766"/>
            <a:ext cx="367378" cy="36570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41575974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BUILDINGS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House, home, residence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House, home, residential neighborhood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Apartments, 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Skyscrapers, offices, businesses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City, office, business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Offices, apartments, cityscape, rural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Warehouse, garage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banking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Courthouse, government, post office, city hall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Factory,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door, doorway, opportunity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Library, schoolhouse, education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Schoolhouse, education, university, college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CHARTS  /  GRAPHS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a:t>
                      </a:r>
                      <a:b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b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point chart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chart,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scatter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Line chart, line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report, financial growth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Line chart, growth, gain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Relationship,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connection, network,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Bracket, organization, top down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vertical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 chart, bar graph, horizontal graph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Pie chart, market share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Venn diagram, overlapping circles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   B–C</a:t>
            </a:r>
          </a:p>
        </p:txBody>
      </p:sp>
      <p:sp>
        <p:nvSpPr>
          <p:cNvPr id="32" name="building_4" title="Icon of a tall rectangular building in front of two shorter buildings">
            <a:extLst>
              <a:ext uri="{FF2B5EF4-FFF2-40B4-BE49-F238E27FC236}">
                <a16:creationId xmlns:a16="http://schemas.microsoft.com/office/drawing/2014/main" id="{B51A4C93-E315-4E38-BB27-C6B81270368F}"/>
              </a:ext>
            </a:extLst>
          </p:cNvPr>
          <p:cNvSpPr>
            <a:spLocks noChangeAspect="1" noEditPoints="1"/>
          </p:cNvSpPr>
          <p:nvPr/>
        </p:nvSpPr>
        <p:spPr bwMode="auto">
          <a:xfrm>
            <a:off x="5557902" y="1209223"/>
            <a:ext cx="360038" cy="36570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building_1" title="Icon of two tall rectangular buildings of different heights">
            <a:extLst>
              <a:ext uri="{FF2B5EF4-FFF2-40B4-BE49-F238E27FC236}">
                <a16:creationId xmlns:a16="http://schemas.microsoft.com/office/drawing/2014/main" id="{B82F3584-EC02-4DE0-8D17-12793BF46A03}"/>
              </a:ext>
            </a:extLst>
          </p:cNvPr>
          <p:cNvSpPr>
            <a:spLocks noChangeAspect="1" noEditPoints="1"/>
          </p:cNvSpPr>
          <p:nvPr/>
        </p:nvSpPr>
        <p:spPr bwMode="auto">
          <a:xfrm>
            <a:off x="2675858" y="1209223"/>
            <a:ext cx="364222" cy="36570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house" title="Icon of a house">
            <a:extLst>
              <a:ext uri="{FF2B5EF4-FFF2-40B4-BE49-F238E27FC236}">
                <a16:creationId xmlns:a16="http://schemas.microsoft.com/office/drawing/2014/main" id="{0B7ED66A-01DD-493C-ADD5-09D1ACFDA72A}"/>
              </a:ext>
            </a:extLst>
          </p:cNvPr>
          <p:cNvSpPr>
            <a:spLocks noChangeAspect="1" noEditPoints="1"/>
          </p:cNvSpPr>
          <p:nvPr/>
        </p:nvSpPr>
        <p:spPr bwMode="auto">
          <a:xfrm>
            <a:off x="731875" y="1209223"/>
            <a:ext cx="412253" cy="365708"/>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building_5" title="Icon of tall buildings">
            <a:extLst>
              <a:ext uri="{FF2B5EF4-FFF2-40B4-BE49-F238E27FC236}">
                <a16:creationId xmlns:a16="http://schemas.microsoft.com/office/drawing/2014/main" id="{9C4EF070-A846-46F8-BD05-C7BF6FCCBB92}"/>
              </a:ext>
            </a:extLst>
          </p:cNvPr>
          <p:cNvSpPr>
            <a:spLocks noChangeAspect="1" noEditPoints="1"/>
          </p:cNvSpPr>
          <p:nvPr/>
        </p:nvSpPr>
        <p:spPr bwMode="auto">
          <a:xfrm>
            <a:off x="6529542"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uilding_7" title="Icon of a building with a curved section protruding from it">
            <a:extLst>
              <a:ext uri="{FF2B5EF4-FFF2-40B4-BE49-F238E27FC236}">
                <a16:creationId xmlns:a16="http://schemas.microsoft.com/office/drawing/2014/main" id="{1DE0D9BA-2445-4443-BC49-50D9944EA93F}"/>
              </a:ext>
            </a:extLst>
          </p:cNvPr>
          <p:cNvSpPr>
            <a:spLocks noChangeAspect="1" noEditPoints="1"/>
          </p:cNvSpPr>
          <p:nvPr/>
        </p:nvSpPr>
        <p:spPr bwMode="auto">
          <a:xfrm>
            <a:off x="4616448" y="1209223"/>
            <a:ext cx="322976" cy="36570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house_2" title="Icon of a house with a street and a tree next to it">
            <a:extLst>
              <a:ext uri="{FF2B5EF4-FFF2-40B4-BE49-F238E27FC236}">
                <a16:creationId xmlns:a16="http://schemas.microsoft.com/office/drawing/2014/main" id="{751ABF9F-EF70-46C4-9493-FF1D7CBBAB7B}"/>
              </a:ext>
            </a:extLst>
          </p:cNvPr>
          <p:cNvSpPr>
            <a:spLocks noChangeAspect="1" noEditPoints="1"/>
          </p:cNvSpPr>
          <p:nvPr/>
        </p:nvSpPr>
        <p:spPr bwMode="auto">
          <a:xfrm>
            <a:off x="1646930" y="1209223"/>
            <a:ext cx="502114" cy="365708"/>
          </a:xfrm>
          <a:custGeom>
            <a:avLst/>
            <a:gdLst>
              <a:gd name="T0" fmla="*/ 3 w 311"/>
              <a:gd name="T1" fmla="*/ 226 h 226"/>
              <a:gd name="T2" fmla="*/ 311 w 311"/>
              <a:gd name="T3" fmla="*/ 226 h 226"/>
              <a:gd name="T4" fmla="*/ 308 w 311"/>
              <a:gd name="T5" fmla="*/ 98 h 226"/>
              <a:gd name="T6" fmla="*/ 218 w 311"/>
              <a:gd name="T7" fmla="*/ 8 h 226"/>
              <a:gd name="T8" fmla="*/ 129 w 311"/>
              <a:gd name="T9" fmla="*/ 98 h 226"/>
              <a:gd name="T10" fmla="*/ 146 w 311"/>
              <a:gd name="T11" fmla="*/ 80 h 226"/>
              <a:gd name="T12" fmla="*/ 146 w 311"/>
              <a:gd name="T13" fmla="*/ 184 h 226"/>
              <a:gd name="T14" fmla="*/ 187 w 311"/>
              <a:gd name="T15" fmla="*/ 184 h 226"/>
              <a:gd name="T16" fmla="*/ 187 w 311"/>
              <a:gd name="T17" fmla="*/ 124 h 226"/>
              <a:gd name="T18" fmla="*/ 249 w 311"/>
              <a:gd name="T19" fmla="*/ 124 h 226"/>
              <a:gd name="T20" fmla="*/ 249 w 311"/>
              <a:gd name="T21" fmla="*/ 184 h 226"/>
              <a:gd name="T22" fmla="*/ 290 w 311"/>
              <a:gd name="T23" fmla="*/ 184 h 226"/>
              <a:gd name="T24" fmla="*/ 290 w 311"/>
              <a:gd name="T25" fmla="*/ 80 h 226"/>
              <a:gd name="T26" fmla="*/ 43 w 311"/>
              <a:gd name="T27" fmla="*/ 0 h 226"/>
              <a:gd name="T28" fmla="*/ 0 w 311"/>
              <a:gd name="T29" fmla="*/ 75 h 226"/>
              <a:gd name="T30" fmla="*/ 43 w 311"/>
              <a:gd name="T31" fmla="*/ 122 h 226"/>
              <a:gd name="T32" fmla="*/ 85 w 311"/>
              <a:gd name="T33" fmla="*/ 75 h 226"/>
              <a:gd name="T34" fmla="*/ 43 w 311"/>
              <a:gd name="T35" fmla="*/ 0 h 226"/>
              <a:gd name="T36" fmla="*/ 43 w 311"/>
              <a:gd name="T37" fmla="*/ 122 h 226"/>
              <a:gd name="T38" fmla="*/ 43 w 311"/>
              <a:gd name="T39"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226">
                <a:moveTo>
                  <a:pt x="3" y="226"/>
                </a:moveTo>
                <a:cubicBezTo>
                  <a:pt x="311" y="226"/>
                  <a:pt x="311" y="226"/>
                  <a:pt x="311" y="226"/>
                </a:cubicBezTo>
                <a:moveTo>
                  <a:pt x="308" y="98"/>
                </a:moveTo>
                <a:cubicBezTo>
                  <a:pt x="218" y="8"/>
                  <a:pt x="218" y="8"/>
                  <a:pt x="218" y="8"/>
                </a:cubicBezTo>
                <a:cubicBezTo>
                  <a:pt x="129" y="98"/>
                  <a:pt x="129" y="98"/>
                  <a:pt x="129" y="98"/>
                </a:cubicBezTo>
                <a:moveTo>
                  <a:pt x="146" y="80"/>
                </a:moveTo>
                <a:cubicBezTo>
                  <a:pt x="146" y="184"/>
                  <a:pt x="146" y="184"/>
                  <a:pt x="146" y="184"/>
                </a:cubicBezTo>
                <a:cubicBezTo>
                  <a:pt x="187" y="184"/>
                  <a:pt x="187" y="184"/>
                  <a:pt x="187" y="184"/>
                </a:cubicBezTo>
                <a:cubicBezTo>
                  <a:pt x="187" y="124"/>
                  <a:pt x="187" y="124"/>
                  <a:pt x="187" y="124"/>
                </a:cubicBezTo>
                <a:cubicBezTo>
                  <a:pt x="249" y="124"/>
                  <a:pt x="249" y="124"/>
                  <a:pt x="249" y="124"/>
                </a:cubicBezTo>
                <a:cubicBezTo>
                  <a:pt x="249" y="184"/>
                  <a:pt x="249" y="184"/>
                  <a:pt x="249" y="184"/>
                </a:cubicBezTo>
                <a:cubicBezTo>
                  <a:pt x="290" y="184"/>
                  <a:pt x="290" y="184"/>
                  <a:pt x="290" y="184"/>
                </a:cubicBezTo>
                <a:cubicBezTo>
                  <a:pt x="290" y="80"/>
                  <a:pt x="290" y="80"/>
                  <a:pt x="290" y="80"/>
                </a:cubicBezTo>
                <a:moveTo>
                  <a:pt x="43" y="0"/>
                </a:moveTo>
                <a:cubicBezTo>
                  <a:pt x="27" y="0"/>
                  <a:pt x="0" y="48"/>
                  <a:pt x="0" y="75"/>
                </a:cubicBezTo>
                <a:cubicBezTo>
                  <a:pt x="0" y="101"/>
                  <a:pt x="19" y="122"/>
                  <a:pt x="43" y="122"/>
                </a:cubicBezTo>
                <a:cubicBezTo>
                  <a:pt x="66" y="122"/>
                  <a:pt x="85" y="101"/>
                  <a:pt x="85" y="75"/>
                </a:cubicBezTo>
                <a:cubicBezTo>
                  <a:pt x="85" y="48"/>
                  <a:pt x="58" y="0"/>
                  <a:pt x="43" y="0"/>
                </a:cubicBezTo>
                <a:close/>
                <a:moveTo>
                  <a:pt x="43" y="122"/>
                </a:moveTo>
                <a:cubicBezTo>
                  <a:pt x="43" y="184"/>
                  <a:pt x="43" y="184"/>
                  <a:pt x="43" y="18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building_4" title="Icon of a warehouse with three doors">
            <a:extLst>
              <a:ext uri="{FF2B5EF4-FFF2-40B4-BE49-F238E27FC236}">
                <a16:creationId xmlns:a16="http://schemas.microsoft.com/office/drawing/2014/main" id="{47DCF1C4-A6F4-4607-B6B0-2F41ACFF8CB4}"/>
              </a:ext>
            </a:extLst>
          </p:cNvPr>
          <p:cNvSpPr>
            <a:spLocks noChangeAspect="1" noEditPoints="1"/>
          </p:cNvSpPr>
          <p:nvPr/>
        </p:nvSpPr>
        <p:spPr bwMode="auto">
          <a:xfrm>
            <a:off x="7456939" y="1279022"/>
            <a:ext cx="411421" cy="226111"/>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building_5" title="Icon of a building with columns in a row and a triangular top">
            <a:extLst>
              <a:ext uri="{FF2B5EF4-FFF2-40B4-BE49-F238E27FC236}">
                <a16:creationId xmlns:a16="http://schemas.microsoft.com/office/drawing/2014/main" id="{9EE2954E-207A-46A2-9BD1-E9A19182DFE0}"/>
              </a:ext>
            </a:extLst>
          </p:cNvPr>
          <p:cNvSpPr>
            <a:spLocks noChangeAspect="1" noEditPoints="1"/>
          </p:cNvSpPr>
          <p:nvPr/>
        </p:nvSpPr>
        <p:spPr bwMode="auto">
          <a:xfrm>
            <a:off x="8409159" y="1209223"/>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door" title="Icon of an open doorway">
            <a:extLst>
              <a:ext uri="{FF2B5EF4-FFF2-40B4-BE49-F238E27FC236}">
                <a16:creationId xmlns:a16="http://schemas.microsoft.com/office/drawing/2014/main" id="{49C5D06E-4036-43CB-8DEF-3029BED1EC60}"/>
              </a:ext>
            </a:extLst>
          </p:cNvPr>
          <p:cNvSpPr>
            <a:spLocks noChangeAspect="1" noEditPoints="1"/>
          </p:cNvSpPr>
          <p:nvPr/>
        </p:nvSpPr>
        <p:spPr bwMode="auto">
          <a:xfrm>
            <a:off x="11373097" y="1209223"/>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1" name="building_9" title="Icon of a building with columns in a row and a triangular top and a flag atop it">
            <a:extLst>
              <a:ext uri="{FF2B5EF4-FFF2-40B4-BE49-F238E27FC236}">
                <a16:creationId xmlns:a16="http://schemas.microsoft.com/office/drawing/2014/main" id="{F77DA17A-721E-444D-A040-74A63531AB73}"/>
              </a:ext>
            </a:extLst>
          </p:cNvPr>
          <p:cNvSpPr>
            <a:spLocks noChangeAspect="1" noEditPoints="1"/>
          </p:cNvSpPr>
          <p:nvPr/>
        </p:nvSpPr>
        <p:spPr bwMode="auto">
          <a:xfrm>
            <a:off x="9403258" y="1209223"/>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building_11" title="Icon of a school house">
            <a:extLst>
              <a:ext uri="{FF2B5EF4-FFF2-40B4-BE49-F238E27FC236}">
                <a16:creationId xmlns:a16="http://schemas.microsoft.com/office/drawing/2014/main" id="{BEFC495B-70EF-4A06-9B6C-0BD803AE5EFA}"/>
              </a:ext>
            </a:extLst>
          </p:cNvPr>
          <p:cNvSpPr>
            <a:spLocks noChangeAspect="1" noEditPoints="1"/>
          </p:cNvSpPr>
          <p:nvPr/>
        </p:nvSpPr>
        <p:spPr bwMode="auto">
          <a:xfrm>
            <a:off x="1669417" y="2183313"/>
            <a:ext cx="457135" cy="246078"/>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factory_3" title="Icon of a factory">
            <a:extLst>
              <a:ext uri="{FF2B5EF4-FFF2-40B4-BE49-F238E27FC236}">
                <a16:creationId xmlns:a16="http://schemas.microsoft.com/office/drawing/2014/main" id="{F85F2FCA-C128-47E6-B6E0-3D8C4D853924}"/>
              </a:ext>
            </a:extLst>
          </p:cNvPr>
          <p:cNvSpPr>
            <a:spLocks noChangeAspect="1" noEditPoints="1"/>
          </p:cNvSpPr>
          <p:nvPr/>
        </p:nvSpPr>
        <p:spPr bwMode="auto">
          <a:xfrm>
            <a:off x="10359747" y="1278839"/>
            <a:ext cx="365708" cy="22647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building_9" title="Icon of a building with a clock in the center of the front">
            <a:extLst>
              <a:ext uri="{FF2B5EF4-FFF2-40B4-BE49-F238E27FC236}">
                <a16:creationId xmlns:a16="http://schemas.microsoft.com/office/drawing/2014/main" id="{2470432C-9E4C-43EB-A187-B7B480C0FCFE}"/>
              </a:ext>
            </a:extLst>
          </p:cNvPr>
          <p:cNvSpPr>
            <a:spLocks noChangeAspect="1" noEditPoints="1"/>
          </p:cNvSpPr>
          <p:nvPr/>
        </p:nvSpPr>
        <p:spPr bwMode="auto">
          <a:xfrm>
            <a:off x="733502" y="2123496"/>
            <a:ext cx="408999" cy="365708"/>
          </a:xfrm>
          <a:custGeom>
            <a:avLst/>
            <a:gdLst>
              <a:gd name="T0" fmla="*/ 355 w 357"/>
              <a:gd name="T1" fmla="*/ 319 h 319"/>
              <a:gd name="T2" fmla="*/ 0 w 357"/>
              <a:gd name="T3" fmla="*/ 319 h 319"/>
              <a:gd name="T4" fmla="*/ 0 w 357"/>
              <a:gd name="T5" fmla="*/ 171 h 319"/>
              <a:gd name="T6" fmla="*/ 83 w 357"/>
              <a:gd name="T7" fmla="*/ 171 h 319"/>
              <a:gd name="T8" fmla="*/ 83 w 357"/>
              <a:gd name="T9" fmla="*/ 71 h 319"/>
              <a:gd name="T10" fmla="*/ 179 w 357"/>
              <a:gd name="T11" fmla="*/ 0 h 319"/>
              <a:gd name="T12" fmla="*/ 278 w 357"/>
              <a:gd name="T13" fmla="*/ 71 h 319"/>
              <a:gd name="T14" fmla="*/ 278 w 357"/>
              <a:gd name="T15" fmla="*/ 171 h 319"/>
              <a:gd name="T16" fmla="*/ 357 w 357"/>
              <a:gd name="T17" fmla="*/ 171 h 319"/>
              <a:gd name="T18" fmla="*/ 357 w 357"/>
              <a:gd name="T19" fmla="*/ 319 h 319"/>
              <a:gd name="T20" fmla="*/ 355 w 357"/>
              <a:gd name="T21" fmla="*/ 319 h 319"/>
              <a:gd name="T22" fmla="*/ 247 w 357"/>
              <a:gd name="T23" fmla="*/ 319 h 319"/>
              <a:gd name="T24" fmla="*/ 247 w 357"/>
              <a:gd name="T25" fmla="*/ 215 h 319"/>
              <a:gd name="T26" fmla="*/ 179 w 357"/>
              <a:gd name="T27" fmla="*/ 215 h 319"/>
              <a:gd name="T28" fmla="*/ 110 w 357"/>
              <a:gd name="T29" fmla="*/ 215 h 319"/>
              <a:gd name="T30" fmla="*/ 110 w 357"/>
              <a:gd name="T31" fmla="*/ 319 h 319"/>
              <a:gd name="T32" fmla="*/ 179 w 357"/>
              <a:gd name="T33" fmla="*/ 319 h 319"/>
              <a:gd name="T34" fmla="*/ 179 w 357"/>
              <a:gd name="T35" fmla="*/ 215 h 319"/>
              <a:gd name="T36" fmla="*/ 179 w 357"/>
              <a:gd name="T37" fmla="*/ 162 h 319"/>
              <a:gd name="T38" fmla="*/ 229 w 357"/>
              <a:gd name="T39" fmla="*/ 111 h 319"/>
              <a:gd name="T40" fmla="*/ 179 w 357"/>
              <a:gd name="T41" fmla="*/ 61 h 319"/>
              <a:gd name="T42" fmla="*/ 129 w 357"/>
              <a:gd name="T43" fmla="*/ 111 h 319"/>
              <a:gd name="T44" fmla="*/ 179 w 357"/>
              <a:gd name="T45" fmla="*/ 162 h 319"/>
              <a:gd name="T46" fmla="*/ 179 w 357"/>
              <a:gd name="T47" fmla="*/ 83 h 319"/>
              <a:gd name="T48" fmla="*/ 179 w 357"/>
              <a:gd name="T49" fmla="*/ 113 h 319"/>
              <a:gd name="T50" fmla="*/ 205 w 357"/>
              <a:gd name="T51" fmla="*/ 1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9">
                <a:moveTo>
                  <a:pt x="355" y="319"/>
                </a:moveTo>
                <a:cubicBezTo>
                  <a:pt x="0" y="319"/>
                  <a:pt x="0" y="319"/>
                  <a:pt x="0" y="319"/>
                </a:cubicBezTo>
                <a:cubicBezTo>
                  <a:pt x="0" y="171"/>
                  <a:pt x="0" y="171"/>
                  <a:pt x="0" y="171"/>
                </a:cubicBezTo>
                <a:cubicBezTo>
                  <a:pt x="83" y="171"/>
                  <a:pt x="83" y="171"/>
                  <a:pt x="83" y="171"/>
                </a:cubicBezTo>
                <a:cubicBezTo>
                  <a:pt x="83" y="71"/>
                  <a:pt x="83" y="71"/>
                  <a:pt x="83" y="71"/>
                </a:cubicBezTo>
                <a:cubicBezTo>
                  <a:pt x="179" y="0"/>
                  <a:pt x="179" y="0"/>
                  <a:pt x="179" y="0"/>
                </a:cubicBezTo>
                <a:cubicBezTo>
                  <a:pt x="278" y="71"/>
                  <a:pt x="278" y="71"/>
                  <a:pt x="278" y="71"/>
                </a:cubicBezTo>
                <a:cubicBezTo>
                  <a:pt x="278" y="171"/>
                  <a:pt x="278" y="171"/>
                  <a:pt x="278" y="171"/>
                </a:cubicBezTo>
                <a:cubicBezTo>
                  <a:pt x="357" y="171"/>
                  <a:pt x="357" y="171"/>
                  <a:pt x="357" y="171"/>
                </a:cubicBezTo>
                <a:cubicBezTo>
                  <a:pt x="357" y="319"/>
                  <a:pt x="357" y="319"/>
                  <a:pt x="357" y="319"/>
                </a:cubicBezTo>
                <a:lnTo>
                  <a:pt x="355" y="319"/>
                </a:lnTo>
                <a:close/>
                <a:moveTo>
                  <a:pt x="247" y="319"/>
                </a:moveTo>
                <a:cubicBezTo>
                  <a:pt x="247" y="215"/>
                  <a:pt x="247" y="215"/>
                  <a:pt x="247" y="215"/>
                </a:cubicBezTo>
                <a:cubicBezTo>
                  <a:pt x="179" y="215"/>
                  <a:pt x="179" y="215"/>
                  <a:pt x="179" y="215"/>
                </a:cubicBezTo>
                <a:cubicBezTo>
                  <a:pt x="110" y="215"/>
                  <a:pt x="110" y="215"/>
                  <a:pt x="110" y="215"/>
                </a:cubicBezTo>
                <a:cubicBezTo>
                  <a:pt x="110" y="319"/>
                  <a:pt x="110" y="319"/>
                  <a:pt x="110" y="319"/>
                </a:cubicBezTo>
                <a:moveTo>
                  <a:pt x="179" y="319"/>
                </a:moveTo>
                <a:cubicBezTo>
                  <a:pt x="179" y="215"/>
                  <a:pt x="179" y="215"/>
                  <a:pt x="179" y="215"/>
                </a:cubicBezTo>
                <a:moveTo>
                  <a:pt x="179" y="162"/>
                </a:moveTo>
                <a:cubicBezTo>
                  <a:pt x="206" y="162"/>
                  <a:pt x="229" y="139"/>
                  <a:pt x="229" y="111"/>
                </a:cubicBezTo>
                <a:cubicBezTo>
                  <a:pt x="229" y="84"/>
                  <a:pt x="206" y="61"/>
                  <a:pt x="179" y="61"/>
                </a:cubicBezTo>
                <a:cubicBezTo>
                  <a:pt x="151" y="61"/>
                  <a:pt x="129" y="84"/>
                  <a:pt x="129" y="111"/>
                </a:cubicBezTo>
                <a:cubicBezTo>
                  <a:pt x="129" y="139"/>
                  <a:pt x="151" y="162"/>
                  <a:pt x="179" y="162"/>
                </a:cubicBezTo>
                <a:close/>
                <a:moveTo>
                  <a:pt x="179" y="83"/>
                </a:moveTo>
                <a:cubicBezTo>
                  <a:pt x="179" y="113"/>
                  <a:pt x="179" y="113"/>
                  <a:pt x="179" y="113"/>
                </a:cubicBezTo>
                <a:cubicBezTo>
                  <a:pt x="205" y="113"/>
                  <a:pt x="205" y="113"/>
                  <a:pt x="205"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EMI_E731" title="Icon of a tall rectangular building">
            <a:extLst>
              <a:ext uri="{FF2B5EF4-FFF2-40B4-BE49-F238E27FC236}">
                <a16:creationId xmlns:a16="http://schemas.microsoft.com/office/drawing/2014/main" id="{56953370-C2D2-4F36-8414-2027E0FE43CE}"/>
              </a:ext>
            </a:extLst>
          </p:cNvPr>
          <p:cNvSpPr>
            <a:spLocks noChangeAspect="1" noEditPoints="1"/>
          </p:cNvSpPr>
          <p:nvPr/>
        </p:nvSpPr>
        <p:spPr bwMode="auto">
          <a:xfrm>
            <a:off x="3705405" y="1209223"/>
            <a:ext cx="225099" cy="365708"/>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4572950" y="4866306"/>
            <a:ext cx="409972" cy="36570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Chart_E999" title="Icon of a line graph with an arrow at the end pointing up">
            <a:extLst>
              <a:ext uri="{FF2B5EF4-FFF2-40B4-BE49-F238E27FC236}">
                <a16:creationId xmlns:a16="http://schemas.microsoft.com/office/drawing/2014/main" id="{34714734-B5A1-4AE4-80DD-4BDD0042BD96}"/>
              </a:ext>
            </a:extLst>
          </p:cNvPr>
          <p:cNvSpPr>
            <a:spLocks noChangeAspect="1" noEditPoints="1"/>
          </p:cNvSpPr>
          <p:nvPr/>
        </p:nvSpPr>
        <p:spPr bwMode="auto">
          <a:xfrm>
            <a:off x="3635228" y="4866306"/>
            <a:ext cx="365450" cy="36570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4" name="graph_4" title="Icon of a pie chart">
            <a:extLst>
              <a:ext uri="{FF2B5EF4-FFF2-40B4-BE49-F238E27FC236}">
                <a16:creationId xmlns:a16="http://schemas.microsoft.com/office/drawing/2014/main" id="{84B99DC6-BACD-4ABC-96A1-26E474759319}"/>
              </a:ext>
            </a:extLst>
          </p:cNvPr>
          <p:cNvSpPr>
            <a:spLocks noChangeAspect="1" noEditPoints="1"/>
          </p:cNvSpPr>
          <p:nvPr/>
        </p:nvSpPr>
        <p:spPr bwMode="auto">
          <a:xfrm>
            <a:off x="11318974" y="4866306"/>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graph_9" title="Icon of a line chart with connected circles at varying points">
            <a:extLst>
              <a:ext uri="{FF2B5EF4-FFF2-40B4-BE49-F238E27FC236}">
                <a16:creationId xmlns:a16="http://schemas.microsoft.com/office/drawing/2014/main" id="{B0C3F572-364A-4A8D-864C-40B906934532}"/>
              </a:ext>
            </a:extLst>
          </p:cNvPr>
          <p:cNvSpPr>
            <a:spLocks noChangeAspect="1" noEditPoints="1"/>
          </p:cNvSpPr>
          <p:nvPr/>
        </p:nvSpPr>
        <p:spPr bwMode="auto">
          <a:xfrm>
            <a:off x="735357" y="4866306"/>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rket_EAFC" title="Icon of a line graph with an arrow at the end pointing up">
            <a:extLst>
              <a:ext uri="{FF2B5EF4-FFF2-40B4-BE49-F238E27FC236}">
                <a16:creationId xmlns:a16="http://schemas.microsoft.com/office/drawing/2014/main" id="{A3923E7A-7DC7-4EE2-A9C7-9EAADC9E9E7F}"/>
              </a:ext>
            </a:extLst>
          </p:cNvPr>
          <p:cNvSpPr>
            <a:spLocks noChangeAspect="1" noEditPoints="1"/>
          </p:cNvSpPr>
          <p:nvPr/>
        </p:nvSpPr>
        <p:spPr bwMode="auto">
          <a:xfrm>
            <a:off x="5532210" y="4924411"/>
            <a:ext cx="411421" cy="24949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ScatterChart" title="Icon of a chart with dots scattered in it">
            <a:extLst>
              <a:ext uri="{FF2B5EF4-FFF2-40B4-BE49-F238E27FC236}">
                <a16:creationId xmlns:a16="http://schemas.microsoft.com/office/drawing/2014/main" id="{66840D25-CD73-45E5-91DA-49814CAA83C7}"/>
              </a:ext>
            </a:extLst>
          </p:cNvPr>
          <p:cNvSpPr>
            <a:spLocks noChangeAspect="1" noEditPoints="1"/>
          </p:cNvSpPr>
          <p:nvPr/>
        </p:nvSpPr>
        <p:spPr bwMode="auto">
          <a:xfrm>
            <a:off x="1715218" y="4866306"/>
            <a:ext cx="365535" cy="365708"/>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2" name="circle_2" title="Icon of three circles overlappping to make a venn diagram">
            <a:extLst>
              <a:ext uri="{FF2B5EF4-FFF2-40B4-BE49-F238E27FC236}">
                <a16:creationId xmlns:a16="http://schemas.microsoft.com/office/drawing/2014/main" id="{E220134D-A351-4666-B25E-5520C4C98312}"/>
              </a:ext>
            </a:extLst>
          </p:cNvPr>
          <p:cNvSpPr>
            <a:spLocks noChangeAspect="1" noEditPoints="1"/>
          </p:cNvSpPr>
          <p:nvPr/>
        </p:nvSpPr>
        <p:spPr bwMode="auto">
          <a:xfrm>
            <a:off x="744392" y="5780574"/>
            <a:ext cx="387220" cy="36570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3" name="Relationship_F003" title="Icon of three boxes connected by lines">
            <a:extLst>
              <a:ext uri="{FF2B5EF4-FFF2-40B4-BE49-F238E27FC236}">
                <a16:creationId xmlns:a16="http://schemas.microsoft.com/office/drawing/2014/main" id="{6FA144BC-F11C-4C6F-B479-FAEB27C6C9B7}"/>
              </a:ext>
            </a:extLst>
          </p:cNvPr>
          <p:cNvSpPr>
            <a:spLocks noChangeAspect="1" noEditPoints="1"/>
          </p:cNvSpPr>
          <p:nvPr/>
        </p:nvSpPr>
        <p:spPr bwMode="auto">
          <a:xfrm>
            <a:off x="6502405" y="4866306"/>
            <a:ext cx="391000" cy="3657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4" name="LineChart_E9E6" title="Icon of a line chart with points of varying heights">
            <a:extLst>
              <a:ext uri="{FF2B5EF4-FFF2-40B4-BE49-F238E27FC236}">
                <a16:creationId xmlns:a16="http://schemas.microsoft.com/office/drawing/2014/main" id="{6FED27B5-EF4C-4F5D-B490-09DC670E17FF}"/>
              </a:ext>
            </a:extLst>
          </p:cNvPr>
          <p:cNvSpPr>
            <a:spLocks noChangeAspect="1" noEditPoints="1"/>
          </p:cNvSpPr>
          <p:nvPr/>
        </p:nvSpPr>
        <p:spPr bwMode="auto">
          <a:xfrm>
            <a:off x="2675157" y="4866306"/>
            <a:ext cx="365623" cy="365708"/>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5" name="BarChartVertical_E9EC" title="Icon of a vertical bar graph">
            <a:extLst>
              <a:ext uri="{FF2B5EF4-FFF2-40B4-BE49-F238E27FC236}">
                <a16:creationId xmlns:a16="http://schemas.microsoft.com/office/drawing/2014/main" id="{8996EF92-51A5-41F3-A52D-3C8CF86004C0}"/>
              </a:ext>
            </a:extLst>
          </p:cNvPr>
          <p:cNvSpPr>
            <a:spLocks noChangeAspect="1" noEditPoints="1"/>
          </p:cNvSpPr>
          <p:nvPr/>
        </p:nvSpPr>
        <p:spPr bwMode="auto">
          <a:xfrm>
            <a:off x="9399805" y="4866306"/>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BarChartHorizontal_E9EB" title="Icon of a horizontal bar graph">
            <a:extLst>
              <a:ext uri="{FF2B5EF4-FFF2-40B4-BE49-F238E27FC236}">
                <a16:creationId xmlns:a16="http://schemas.microsoft.com/office/drawing/2014/main" id="{0470480B-8991-4BC1-AAB7-9CA40DEE5E51}"/>
              </a:ext>
            </a:extLst>
          </p:cNvPr>
          <p:cNvSpPr>
            <a:spLocks noChangeAspect="1" noEditPoints="1"/>
          </p:cNvSpPr>
          <p:nvPr/>
        </p:nvSpPr>
        <p:spPr bwMode="auto">
          <a:xfrm>
            <a:off x="10359747" y="4866306"/>
            <a:ext cx="365708" cy="365708"/>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org" title="Icon of a bracket chart">
            <a:extLst>
              <a:ext uri="{FF2B5EF4-FFF2-40B4-BE49-F238E27FC236}">
                <a16:creationId xmlns:a16="http://schemas.microsoft.com/office/drawing/2014/main" id="{C5BAB2CD-709B-42C2-BF85-729357460168}"/>
              </a:ext>
            </a:extLst>
          </p:cNvPr>
          <p:cNvSpPr>
            <a:spLocks noChangeAspect="1" noEditPoints="1"/>
          </p:cNvSpPr>
          <p:nvPr/>
        </p:nvSpPr>
        <p:spPr bwMode="auto">
          <a:xfrm>
            <a:off x="8348965" y="4889163"/>
            <a:ext cx="547336" cy="319995"/>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479884" y="4866306"/>
            <a:ext cx="365530" cy="3657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18431288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Tips</a:t>
            </a:r>
          </a:p>
        </p:txBody>
      </p:sp>
      <p:sp>
        <p:nvSpPr>
          <p:cNvPr id="6" name="Text Placeholder 5"/>
          <p:cNvSpPr>
            <a:spLocks noGrp="1"/>
          </p:cNvSpPr>
          <p:nvPr>
            <p:ph type="body" sz="quarter" idx="10"/>
          </p:nvPr>
        </p:nvSpPr>
        <p:spPr>
          <a:xfrm>
            <a:off x="595915" y="1464074"/>
            <a:ext cx="11239464" cy="1572097"/>
          </a:xfrm>
        </p:spPr>
        <p:txBody>
          <a:bodyPr/>
          <a:lstStyle/>
          <a:p>
            <a:pPr marL="0" indent="0">
              <a:buNone/>
            </a:pPr>
            <a:r>
              <a:rPr lang="en-US" sz="2800" dirty="0">
                <a:solidFill>
                  <a:schemeClr val="tx1"/>
                </a:solidFill>
              </a:rPr>
              <a:t>Format Painter is your friend</a:t>
            </a:r>
          </a:p>
          <a:p>
            <a:pPr marL="0" indent="0">
              <a:buNone/>
            </a:pPr>
            <a:r>
              <a:rPr lang="en-US" sz="1600" dirty="0">
                <a:latin typeface="+mn-lt"/>
              </a:rPr>
              <a:t>An easy way to </a:t>
            </a:r>
            <a:r>
              <a:rPr lang="en-US" sz="1600" dirty="0">
                <a:latin typeface="+mj-lt"/>
              </a:rPr>
              <a:t>duplicate the size and color of existing text </a:t>
            </a:r>
            <a:r>
              <a:rPr lang="en-US" sz="1600" dirty="0">
                <a:latin typeface="+mn-lt"/>
              </a:rPr>
              <a:t>is to use Format Painter. </a:t>
            </a:r>
          </a:p>
          <a:p>
            <a:pPr>
              <a:buFont typeface="Arial" panose="020B0604020202020204" pitchFamily="34" charset="0"/>
              <a:buChar char="•"/>
            </a:pPr>
            <a:r>
              <a:rPr lang="en-US" sz="1600" dirty="0">
                <a:latin typeface="+mn-lt"/>
              </a:rPr>
              <a:t>Highlight the text whose style you want to duplicate, then click Format Painter in the Home tab and swipe what text you’d like to change. To highlight multiple rows of text click on Format Painter twice. </a:t>
            </a:r>
          </a:p>
          <a:p>
            <a:pPr>
              <a:buFont typeface="Arial" panose="020B0604020202020204" pitchFamily="34" charset="0"/>
              <a:buChar char="•"/>
            </a:pPr>
            <a:r>
              <a:rPr lang="en-US" sz="1600" dirty="0">
                <a:latin typeface="+mn-lt"/>
              </a:rPr>
              <a:t>To stop using Format Painter, click anywhere outside your artboard.</a:t>
            </a:r>
          </a:p>
        </p:txBody>
      </p:sp>
      <p:pic>
        <p:nvPicPr>
          <p:cNvPr id="2050" name="Picture 2"/>
          <p:cNvPicPr>
            <a:picLocks noChangeAspect="1" noChangeArrowheads="1"/>
          </p:cNvPicPr>
          <p:nvPr/>
        </p:nvPicPr>
        <p:blipFill>
          <a:blip r:embed="rId4"/>
          <a:stretch>
            <a:fillRect/>
          </a:stretch>
        </p:blipFill>
        <p:spPr bwMode="auto">
          <a:xfrm>
            <a:off x="619392" y="3451641"/>
            <a:ext cx="8931697" cy="126606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7" name="TextBox 6">
            <a:extLst>
              <a:ext uri="{FF2B5EF4-FFF2-40B4-BE49-F238E27FC236}">
                <a16:creationId xmlns:a16="http://schemas.microsoft.com/office/drawing/2014/main" id="{20C9BC9F-7EA3-4BCE-AEE6-99A069A70749}"/>
              </a:ext>
            </a:extLst>
          </p:cNvPr>
          <p:cNvSpPr txBox="1"/>
          <p:nvPr/>
        </p:nvSpPr>
        <p:spPr>
          <a:xfrm>
            <a:off x="7742237" y="-772571"/>
            <a:ext cx="4694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This is a hidden informational slide</a:t>
            </a:r>
          </a:p>
        </p:txBody>
      </p:sp>
    </p:spTree>
    <p:custDataLst>
      <p:tags r:id="rId1"/>
    </p:custDataLst>
    <p:extLst>
      <p:ext uri="{BB962C8B-B14F-4D97-AF65-F5344CB8AC3E}">
        <p14:creationId xmlns:p14="http://schemas.microsoft.com/office/powerpoint/2010/main" val="244993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457135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CLOUD  /  CONNECTIVITY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server center, data center,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security, locked server, data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world, planet, globe, internet, online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Global network, internet, </a:t>
                      </a: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world wide web</a:t>
                      </a:r>
                      <a:endParaRPr lang="en-US" sz="600" kern="1200" spc="-3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Online, connected device, global computing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Intelligence, network, web, mesh computing, IOT, internet of things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transmit, satellite, broadcasting connection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Cell tower, signal, wireless, network tower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1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connection, access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point  network, wireless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Wireless,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signal, signal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Signal strength,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wifi</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connectivity, internet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Bluetooth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Plug in, connection, power cable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Power outlet, plug 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data center, connected data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data, mobile pay,</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e-payment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signal,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Database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graphicFrame>
        <p:nvGraphicFramePr>
          <p:cNvPr id="32" name="Table 31"/>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COGNITIVE SERVICES  /  APIs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Vision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Labs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Knowledge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Language</a:t>
                      </a:r>
                    </a:p>
                    <a:p>
                      <a:pPr marL="0" algn="l" defTabSz="932742" rtl="0" eaLnBrk="1" latinLnBrk="0" hangingPunct="1">
                        <a:lnSpc>
                          <a:spcPct val="90000"/>
                        </a:lnSpc>
                      </a:pPr>
                      <a:r>
                        <a:rPr kumimoji="0" lang="en-US" sz="600" b="0" i="0" u="none" strike="noStrike" kern="1200" cap="none" spc="-10" normalizeH="0" baseline="0" noProof="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rPr>
                        <a:t>* This icon is a color filled shape and is not outlined.</a:t>
                      </a:r>
                      <a:endParaRPr kumimoji="0" lang="en-US" sz="600" b="0" i="0" u="none" strike="noStrike" kern="1200" cap="none" spc="-10" normalizeH="0" baseline="0">
                        <a:ln>
                          <a:noFill/>
                        </a:ln>
                        <a:gradFill>
                          <a:gsLst>
                            <a:gs pos="14000">
                              <a:schemeClr val="bg1">
                                <a:lumMod val="75000"/>
                              </a:schemeClr>
                            </a:gs>
                            <a:gs pos="88000">
                              <a:schemeClr val="bg1">
                                <a:lumMod val="75000"/>
                              </a:schemeClr>
                            </a:gs>
                          </a:gsLst>
                          <a:lin ang="5400000" scaled="0"/>
                        </a:gradFill>
                        <a:effectLst/>
                        <a:uLnTx/>
                        <a:uFillTx/>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C</a:t>
            </a:r>
          </a:p>
        </p:txBody>
      </p:sp>
      <p:sp>
        <p:nvSpPr>
          <p:cNvPr id="42"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686576" y="1231897"/>
            <a:ext cx="502849" cy="32036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lobe_2" title="Icon of a sphere made of lines">
            <a:extLst>
              <a:ext uri="{FF2B5EF4-FFF2-40B4-BE49-F238E27FC236}">
                <a16:creationId xmlns:a16="http://schemas.microsoft.com/office/drawing/2014/main" id="{7D3E6722-9215-472A-9F24-9CE853781041}"/>
              </a:ext>
            </a:extLst>
          </p:cNvPr>
          <p:cNvSpPr>
            <a:spLocks noChangeAspect="1" noEditPoints="1"/>
          </p:cNvSpPr>
          <p:nvPr/>
        </p:nvSpPr>
        <p:spPr bwMode="auto">
          <a:xfrm>
            <a:off x="4595082" y="1209223"/>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5" name="signal_3" title="Icon of a communication tower with signal lines">
            <a:extLst>
              <a:ext uri="{FF2B5EF4-FFF2-40B4-BE49-F238E27FC236}">
                <a16:creationId xmlns:a16="http://schemas.microsoft.com/office/drawing/2014/main" id="{81CF7059-1AFD-477A-A5C4-ED1D29D9B405}"/>
              </a:ext>
            </a:extLst>
          </p:cNvPr>
          <p:cNvSpPr>
            <a:spLocks noChangeAspect="1" noEditPoints="1"/>
          </p:cNvSpPr>
          <p:nvPr/>
        </p:nvSpPr>
        <p:spPr bwMode="auto">
          <a:xfrm>
            <a:off x="8489319" y="1209223"/>
            <a:ext cx="266631" cy="36570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6"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5560607" y="1209223"/>
            <a:ext cx="341383" cy="36570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7" name="signal_7" title="Icon of a series of bars showing signal strength">
            <a:extLst>
              <a:ext uri="{FF2B5EF4-FFF2-40B4-BE49-F238E27FC236}">
                <a16:creationId xmlns:a16="http://schemas.microsoft.com/office/drawing/2014/main" id="{0A40CC4E-3598-4D5C-81B6-40377BAD33B2}"/>
              </a:ext>
            </a:extLst>
          </p:cNvPr>
          <p:cNvSpPr>
            <a:spLocks noChangeAspect="1" noEditPoints="1"/>
          </p:cNvSpPr>
          <p:nvPr/>
        </p:nvSpPr>
        <p:spPr bwMode="auto">
          <a:xfrm>
            <a:off x="11333146" y="1209223"/>
            <a:ext cx="338879" cy="365708"/>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car_3" title="Icon of a car with signal lines on top">
            <a:extLst>
              <a:ext uri="{FF2B5EF4-FFF2-40B4-BE49-F238E27FC236}">
                <a16:creationId xmlns:a16="http://schemas.microsoft.com/office/drawing/2014/main" id="{866FAAAF-1D9B-4914-BB63-B492926A805B}"/>
              </a:ext>
            </a:extLst>
          </p:cNvPr>
          <p:cNvSpPr>
            <a:spLocks noChangeAspect="1" noEditPoints="1"/>
          </p:cNvSpPr>
          <p:nvPr/>
        </p:nvSpPr>
        <p:spPr bwMode="auto">
          <a:xfrm>
            <a:off x="7407809" y="2123496"/>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Bluetooth" title="Icon of the bluetooth symbol">
            <a:extLst>
              <a:ext uri="{FF2B5EF4-FFF2-40B4-BE49-F238E27FC236}">
                <a16:creationId xmlns:a16="http://schemas.microsoft.com/office/drawing/2014/main" id="{FAB308B0-F1B7-428C-8091-3067BDEA0443}"/>
              </a:ext>
            </a:extLst>
          </p:cNvPr>
          <p:cNvSpPr>
            <a:spLocks noChangeAspect="1" noEditPoints="1"/>
          </p:cNvSpPr>
          <p:nvPr/>
        </p:nvSpPr>
        <p:spPr bwMode="auto">
          <a:xfrm>
            <a:off x="841764" y="2123496"/>
            <a:ext cx="192478"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network" title="Icon of a device or computer network">
            <a:extLst>
              <a:ext uri="{FF2B5EF4-FFF2-40B4-BE49-F238E27FC236}">
                <a16:creationId xmlns:a16="http://schemas.microsoft.com/office/drawing/2014/main" id="{9CA2211A-F7A7-4671-A6DD-1D1BD8515B21}"/>
              </a:ext>
            </a:extLst>
          </p:cNvPr>
          <p:cNvSpPr>
            <a:spLocks noChangeAspect="1" noEditPoints="1"/>
          </p:cNvSpPr>
          <p:nvPr/>
        </p:nvSpPr>
        <p:spPr bwMode="auto">
          <a:xfrm>
            <a:off x="3642340" y="2123496"/>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network_2" title="Icon of a printer connected to a network">
            <a:extLst>
              <a:ext uri="{FF2B5EF4-FFF2-40B4-BE49-F238E27FC236}">
                <a16:creationId xmlns:a16="http://schemas.microsoft.com/office/drawing/2014/main" id="{F6C12DE6-AB11-4DF2-8637-1A1F18E46E0B}"/>
              </a:ext>
            </a:extLst>
          </p:cNvPr>
          <p:cNvSpPr>
            <a:spLocks noChangeAspect="1" noEditPoints="1"/>
          </p:cNvSpPr>
          <p:nvPr/>
        </p:nvSpPr>
        <p:spPr bwMode="auto">
          <a:xfrm>
            <a:off x="5551516" y="2123496"/>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network_3" title="Icon of a server connected to a network">
            <a:extLst>
              <a:ext uri="{FF2B5EF4-FFF2-40B4-BE49-F238E27FC236}">
                <a16:creationId xmlns:a16="http://schemas.microsoft.com/office/drawing/2014/main" id="{FB7B04CD-C0A2-4B33-975F-CE9D892628A5}"/>
              </a:ext>
            </a:extLst>
          </p:cNvPr>
          <p:cNvSpPr>
            <a:spLocks noChangeAspect="1" noEditPoints="1"/>
          </p:cNvSpPr>
          <p:nvPr/>
        </p:nvSpPr>
        <p:spPr bwMode="auto">
          <a:xfrm>
            <a:off x="4601732" y="212489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server" title="Icon of a server tower">
            <a:extLst>
              <a:ext uri="{FF2B5EF4-FFF2-40B4-BE49-F238E27FC236}">
                <a16:creationId xmlns:a16="http://schemas.microsoft.com/office/drawing/2014/main" id="{7F1240FB-CD3D-45C3-8929-CE638C03DBBB}"/>
              </a:ext>
            </a:extLst>
          </p:cNvPr>
          <p:cNvSpPr>
            <a:spLocks noChangeAspect="1" noEditPoints="1"/>
          </p:cNvSpPr>
          <p:nvPr/>
        </p:nvSpPr>
        <p:spPr bwMode="auto">
          <a:xfrm>
            <a:off x="1801716" y="1209223"/>
            <a:ext cx="192541" cy="3657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1705078" y="212349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globe" title="Icon of the earth">
            <a:extLst>
              <a:ext uri="{FF2B5EF4-FFF2-40B4-BE49-F238E27FC236}">
                <a16:creationId xmlns:a16="http://schemas.microsoft.com/office/drawing/2014/main" id="{DF6C132A-141D-45A5-88B7-0021BA5D41CF}"/>
              </a:ext>
            </a:extLst>
          </p:cNvPr>
          <p:cNvSpPr>
            <a:spLocks noChangeAspect="1" noEditPoints="1"/>
          </p:cNvSpPr>
          <p:nvPr/>
        </p:nvSpPr>
        <p:spPr bwMode="auto">
          <a:xfrm>
            <a:off x="3635718"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7" name="Intelligence" title="Icon of circles connected by crossing lines">
            <a:extLst>
              <a:ext uri="{FF2B5EF4-FFF2-40B4-BE49-F238E27FC236}">
                <a16:creationId xmlns:a16="http://schemas.microsoft.com/office/drawing/2014/main" id="{8DD1B0EB-DE08-44BC-AE8C-4AF6A5CD81BF}"/>
              </a:ext>
            </a:extLst>
          </p:cNvPr>
          <p:cNvSpPr>
            <a:spLocks noChangeAspect="1" noEditPoints="1"/>
          </p:cNvSpPr>
          <p:nvPr/>
        </p:nvSpPr>
        <p:spPr bwMode="auto">
          <a:xfrm>
            <a:off x="6507613" y="1209223"/>
            <a:ext cx="380584" cy="36570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money" title="Icon of a creditcard with signal lines on top">
            <a:extLst>
              <a:ext uri="{FF2B5EF4-FFF2-40B4-BE49-F238E27FC236}">
                <a16:creationId xmlns:a16="http://schemas.microsoft.com/office/drawing/2014/main" id="{D746A27F-2263-435B-9DFC-83A3D0734F6E}"/>
              </a:ext>
            </a:extLst>
          </p:cNvPr>
          <p:cNvSpPr>
            <a:spLocks noChangeAspect="1" noEditPoints="1"/>
          </p:cNvSpPr>
          <p:nvPr/>
        </p:nvSpPr>
        <p:spPr bwMode="auto">
          <a:xfrm>
            <a:off x="6558011" y="2123496"/>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6" name="signal" title="Icon of a communication signal">
            <a:extLst>
              <a:ext uri="{FF2B5EF4-FFF2-40B4-BE49-F238E27FC236}">
                <a16:creationId xmlns:a16="http://schemas.microsoft.com/office/drawing/2014/main" id="{E93772FD-A44C-4C5E-A4BF-0D889FF87D0E}"/>
              </a:ext>
            </a:extLst>
          </p:cNvPr>
          <p:cNvSpPr>
            <a:spLocks noChangeAspect="1" noEditPoints="1"/>
          </p:cNvSpPr>
          <p:nvPr/>
        </p:nvSpPr>
        <p:spPr bwMode="auto">
          <a:xfrm>
            <a:off x="9421510" y="1209223"/>
            <a:ext cx="322215" cy="365708"/>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Wifi_E701" title="Icon of a wireless signal">
            <a:extLst>
              <a:ext uri="{FF2B5EF4-FFF2-40B4-BE49-F238E27FC236}">
                <a16:creationId xmlns:a16="http://schemas.microsoft.com/office/drawing/2014/main" id="{76780836-9E47-4627-812E-8DA2CDCA5195}"/>
              </a:ext>
            </a:extLst>
          </p:cNvPr>
          <p:cNvSpPr>
            <a:spLocks noChangeAspect="1" noEditPoints="1"/>
          </p:cNvSpPr>
          <p:nvPr/>
        </p:nvSpPr>
        <p:spPr bwMode="auto">
          <a:xfrm>
            <a:off x="10359835" y="1209223"/>
            <a:ext cx="365534" cy="365708"/>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Broadcasting_F1B5" title="Icon of a communication dish with signal lines">
            <a:extLst>
              <a:ext uri="{FF2B5EF4-FFF2-40B4-BE49-F238E27FC236}">
                <a16:creationId xmlns:a16="http://schemas.microsoft.com/office/drawing/2014/main" id="{F05BDC22-C9BE-45F3-82ED-F390CF957605}"/>
              </a:ext>
            </a:extLst>
          </p:cNvPr>
          <p:cNvSpPr>
            <a:spLocks noChangeAspect="1" noEditPoints="1"/>
          </p:cNvSpPr>
          <p:nvPr/>
        </p:nvSpPr>
        <p:spPr bwMode="auto">
          <a:xfrm>
            <a:off x="7468497" y="1209223"/>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6" name="Eye" title="Icon of an eye">
            <a:extLst>
              <a:ext uri="{FF2B5EF4-FFF2-40B4-BE49-F238E27FC236}">
                <a16:creationId xmlns:a16="http://schemas.microsoft.com/office/drawing/2014/main" id="{26938F20-F7DA-44B2-A13A-ACCAE9513258}"/>
              </a:ext>
            </a:extLst>
          </p:cNvPr>
          <p:cNvSpPr>
            <a:spLocks noChangeAspect="1" noEditPoints="1"/>
          </p:cNvSpPr>
          <p:nvPr/>
        </p:nvSpPr>
        <p:spPr bwMode="auto">
          <a:xfrm>
            <a:off x="686576" y="5824614"/>
            <a:ext cx="502849" cy="2776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Microsoft_E720" title="Icon of a microphone">
            <a:extLst>
              <a:ext uri="{FF2B5EF4-FFF2-40B4-BE49-F238E27FC236}">
                <a16:creationId xmlns:a16="http://schemas.microsoft.com/office/drawing/2014/main" id="{1D800E4A-CBB8-41CC-ADB2-D40BAD9E402A}"/>
              </a:ext>
            </a:extLst>
          </p:cNvPr>
          <p:cNvSpPr>
            <a:spLocks noChangeAspect="1" noEditPoints="1"/>
          </p:cNvSpPr>
          <p:nvPr/>
        </p:nvSpPr>
        <p:spPr bwMode="auto">
          <a:xfrm>
            <a:off x="2736126" y="5780574"/>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8"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3671669" y="5780574"/>
            <a:ext cx="292567"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3"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5551503" y="5780574"/>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Characters_E8C1" title="Icon of the letter A and a letter in another language">
            <a:extLst>
              <a:ext uri="{FF2B5EF4-FFF2-40B4-BE49-F238E27FC236}">
                <a16:creationId xmlns:a16="http://schemas.microsoft.com/office/drawing/2014/main" id="{DD9EFE0F-BFF2-4EDD-8749-842AAF378516}"/>
              </a:ext>
            </a:extLst>
          </p:cNvPr>
          <p:cNvSpPr>
            <a:spLocks noChangeAspect="1" noEditPoints="1"/>
          </p:cNvSpPr>
          <p:nvPr/>
        </p:nvSpPr>
        <p:spPr bwMode="auto">
          <a:xfrm>
            <a:off x="4600669" y="57805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2699667" y="1195598"/>
            <a:ext cx="316605" cy="39295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WallOutlet_EB76" title="Icon of a power plug and outlet">
            <a:extLst>
              <a:ext uri="{FF2B5EF4-FFF2-40B4-BE49-F238E27FC236}">
                <a16:creationId xmlns:a16="http://schemas.microsoft.com/office/drawing/2014/main" id="{D7EDC7A6-8BFD-4EF9-96BE-69C416FF3234}"/>
              </a:ext>
            </a:extLst>
          </p:cNvPr>
          <p:cNvSpPr>
            <a:spLocks noChangeAspect="1" noEditPoints="1"/>
          </p:cNvSpPr>
          <p:nvPr/>
        </p:nvSpPr>
        <p:spPr bwMode="auto">
          <a:xfrm>
            <a:off x="2728162" y="2123496"/>
            <a:ext cx="259618" cy="365708"/>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8437631" y="214845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t_3" title="Icon of two chevron brackets with two dots between them">
            <a:extLst>
              <a:ext uri="{FF2B5EF4-FFF2-40B4-BE49-F238E27FC236}">
                <a16:creationId xmlns:a16="http://schemas.microsoft.com/office/drawing/2014/main" id="{9156286E-D693-4AE0-90E2-A212223D33F8}"/>
              </a:ext>
            </a:extLst>
          </p:cNvPr>
          <p:cNvSpPr>
            <a:spLocks noChangeAspect="1" noEditPoints="1"/>
          </p:cNvSpPr>
          <p:nvPr/>
        </p:nvSpPr>
        <p:spPr bwMode="auto">
          <a:xfrm>
            <a:off x="9327769" y="2124898"/>
            <a:ext cx="509695" cy="36570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10384343" y="2097002"/>
            <a:ext cx="316517" cy="4114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1739730" y="5780574"/>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6418581" y="5780574"/>
            <a:ext cx="545402" cy="3657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171538792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458010" y="151558"/>
          <a:ext cx="11531065" cy="6399890"/>
        </p:xfrm>
        <a:graphic>
          <a:graphicData uri="http://schemas.openxmlformats.org/drawingml/2006/table">
            <a:tbl>
              <a:tblPr>
                <a:tableStyleId>{5C22544A-7EE6-4342-B048-85BDC9FD1C3A}</a:tableStyleId>
              </a:tblPr>
              <a:tblGrid>
                <a:gridCol w="970999">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DEVICES  /  HARDWARE  /  SOFTWARE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Cellphone, mobile phone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Approved devices, accepted device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Tablet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Laptop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Desktop, PC</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Monitor, screen, display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Hub, smartboard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Touchscreen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Connected monitor, appliance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PC, desktop, workstation, office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Surface pen, inking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 draw, write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Mouse and keyboard, PC tools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Ergonomic keyboard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 TV remote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picture, 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Speaker, amplify, music</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Band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Fitbit, smart band, fitness tracker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watch, digital watch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controller, Xbox controller, Windows gaming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Xbox One 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Gaming, video games, gamers, game controller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Microsoft HoloLens, augmented reality, 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Mixed reality, MR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Barcode Scanner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 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Microchip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Server tower, data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connected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Printer network, connected devices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network, server network, connected server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Internet of things, </a:t>
                      </a:r>
                      <a:r>
                        <a:rPr kumimoji="0" lang="en-US" sz="600" b="0" i="0" u="none" strike="noStrike" kern="1200" cap="none" spc="0" normalizeH="0" baseline="0" noProof="0" err="1">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IoT hub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Data, code, binary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Browser window, website, file explorer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Homepage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 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App, window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Website, multiple windows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feed, social media</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D</a:t>
            </a:r>
          </a:p>
        </p:txBody>
      </p:sp>
      <p:sp>
        <p:nvSpPr>
          <p:cNvPr id="30" name="desk_2" title="Icon of a desk with a PC on top">
            <a:extLst>
              <a:ext uri="{FF2B5EF4-FFF2-40B4-BE49-F238E27FC236}">
                <a16:creationId xmlns:a16="http://schemas.microsoft.com/office/drawing/2014/main" id="{4FDEAD17-1EF5-4339-8071-73E64530BF02}"/>
              </a:ext>
            </a:extLst>
          </p:cNvPr>
          <p:cNvSpPr>
            <a:spLocks noChangeAspect="1" noEditPoints="1"/>
          </p:cNvSpPr>
          <p:nvPr/>
        </p:nvSpPr>
        <p:spPr bwMode="auto">
          <a:xfrm>
            <a:off x="1689599" y="2123496"/>
            <a:ext cx="416776" cy="365708"/>
          </a:xfrm>
          <a:custGeom>
            <a:avLst/>
            <a:gdLst>
              <a:gd name="T0" fmla="*/ 0 w 253"/>
              <a:gd name="T1" fmla="*/ 94 h 222"/>
              <a:gd name="T2" fmla="*/ 253 w 253"/>
              <a:gd name="T3" fmla="*/ 94 h 222"/>
              <a:gd name="T4" fmla="*/ 17 w 253"/>
              <a:gd name="T5" fmla="*/ 94 h 222"/>
              <a:gd name="T6" fmla="*/ 17 w 253"/>
              <a:gd name="T7" fmla="*/ 222 h 222"/>
              <a:gd name="T8" fmla="*/ 235 w 253"/>
              <a:gd name="T9" fmla="*/ 94 h 222"/>
              <a:gd name="T10" fmla="*/ 235 w 253"/>
              <a:gd name="T11" fmla="*/ 222 h 222"/>
              <a:gd name="T12" fmla="*/ 0 w 253"/>
              <a:gd name="T13" fmla="*/ 222 h 222"/>
              <a:gd name="T14" fmla="*/ 35 w 253"/>
              <a:gd name="T15" fmla="*/ 222 h 222"/>
              <a:gd name="T16" fmla="*/ 216 w 253"/>
              <a:gd name="T17" fmla="*/ 222 h 222"/>
              <a:gd name="T18" fmla="*/ 253 w 253"/>
              <a:gd name="T19" fmla="*/ 222 h 222"/>
              <a:gd name="T20" fmla="*/ 17 w 253"/>
              <a:gd name="T21" fmla="*/ 131 h 222"/>
              <a:gd name="T22" fmla="*/ 235 w 253"/>
              <a:gd name="T23" fmla="*/ 131 h 222"/>
              <a:gd name="T24" fmla="*/ 171 w 253"/>
              <a:gd name="T25" fmla="*/ 70 h 222"/>
              <a:gd name="T26" fmla="*/ 190 w 253"/>
              <a:gd name="T27" fmla="*/ 70 h 222"/>
              <a:gd name="T28" fmla="*/ 209 w 253"/>
              <a:gd name="T29" fmla="*/ 54 h 222"/>
              <a:gd name="T30" fmla="*/ 209 w 253"/>
              <a:gd name="T31" fmla="*/ 18 h 222"/>
              <a:gd name="T32" fmla="*/ 152 w 253"/>
              <a:gd name="T33" fmla="*/ 18 h 222"/>
              <a:gd name="T34" fmla="*/ 152 w 253"/>
              <a:gd name="T35" fmla="*/ 94 h 222"/>
              <a:gd name="T36" fmla="*/ 209 w 253"/>
              <a:gd name="T37" fmla="*/ 94 h 222"/>
              <a:gd name="T38" fmla="*/ 209 w 253"/>
              <a:gd name="T39" fmla="*/ 54 h 222"/>
              <a:gd name="T40" fmla="*/ 127 w 253"/>
              <a:gd name="T41" fmla="*/ 25 h 222"/>
              <a:gd name="T42" fmla="*/ 127 w 253"/>
              <a:gd name="T43" fmla="*/ 0 h 222"/>
              <a:gd name="T44" fmla="*/ 35 w 253"/>
              <a:gd name="T45" fmla="*/ 0 h 222"/>
              <a:gd name="T46" fmla="*/ 35 w 253"/>
              <a:gd name="T47" fmla="*/ 57 h 222"/>
              <a:gd name="T48" fmla="*/ 127 w 253"/>
              <a:gd name="T49" fmla="*/ 57 h 222"/>
              <a:gd name="T50" fmla="*/ 127 w 253"/>
              <a:gd name="T51" fmla="*/ 25 h 222"/>
              <a:gd name="T52" fmla="*/ 54 w 253"/>
              <a:gd name="T53" fmla="*/ 85 h 222"/>
              <a:gd name="T54" fmla="*/ 108 w 253"/>
              <a:gd name="T55" fmla="*/ 85 h 222"/>
              <a:gd name="T56" fmla="*/ 81 w 253"/>
              <a:gd name="T57" fmla="*/ 57 h 222"/>
              <a:gd name="T58" fmla="*/ 81 w 253"/>
              <a:gd name="T59" fmla="*/ 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222">
                <a:moveTo>
                  <a:pt x="0" y="94"/>
                </a:moveTo>
                <a:lnTo>
                  <a:pt x="253" y="94"/>
                </a:lnTo>
                <a:moveTo>
                  <a:pt x="17" y="94"/>
                </a:moveTo>
                <a:lnTo>
                  <a:pt x="17" y="222"/>
                </a:lnTo>
                <a:moveTo>
                  <a:pt x="235" y="94"/>
                </a:moveTo>
                <a:lnTo>
                  <a:pt x="235" y="222"/>
                </a:lnTo>
                <a:moveTo>
                  <a:pt x="0" y="222"/>
                </a:moveTo>
                <a:lnTo>
                  <a:pt x="35" y="222"/>
                </a:lnTo>
                <a:moveTo>
                  <a:pt x="216" y="222"/>
                </a:moveTo>
                <a:lnTo>
                  <a:pt x="253" y="222"/>
                </a:lnTo>
                <a:moveTo>
                  <a:pt x="17" y="131"/>
                </a:moveTo>
                <a:lnTo>
                  <a:pt x="235" y="131"/>
                </a:lnTo>
                <a:moveTo>
                  <a:pt x="171" y="70"/>
                </a:moveTo>
                <a:lnTo>
                  <a:pt x="190" y="70"/>
                </a:lnTo>
                <a:moveTo>
                  <a:pt x="209" y="54"/>
                </a:moveTo>
                <a:lnTo>
                  <a:pt x="209" y="18"/>
                </a:lnTo>
                <a:lnTo>
                  <a:pt x="152" y="18"/>
                </a:lnTo>
                <a:lnTo>
                  <a:pt x="152" y="94"/>
                </a:lnTo>
                <a:lnTo>
                  <a:pt x="209" y="94"/>
                </a:lnTo>
                <a:lnTo>
                  <a:pt x="209" y="54"/>
                </a:lnTo>
                <a:moveTo>
                  <a:pt x="127" y="25"/>
                </a:moveTo>
                <a:lnTo>
                  <a:pt x="127" y="0"/>
                </a:lnTo>
                <a:lnTo>
                  <a:pt x="35" y="0"/>
                </a:lnTo>
                <a:lnTo>
                  <a:pt x="35" y="57"/>
                </a:lnTo>
                <a:lnTo>
                  <a:pt x="127" y="57"/>
                </a:lnTo>
                <a:lnTo>
                  <a:pt x="127" y="25"/>
                </a:lnTo>
                <a:moveTo>
                  <a:pt x="54" y="85"/>
                </a:moveTo>
                <a:lnTo>
                  <a:pt x="108" y="85"/>
                </a:lnTo>
                <a:moveTo>
                  <a:pt x="81" y="57"/>
                </a:moveTo>
                <a:lnTo>
                  <a:pt x="81" y="8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1"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5552031" y="1209223"/>
            <a:ext cx="371779" cy="36570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3" name="keyboard" title="Icon of a keyboard">
            <a:extLst>
              <a:ext uri="{FF2B5EF4-FFF2-40B4-BE49-F238E27FC236}">
                <a16:creationId xmlns:a16="http://schemas.microsoft.com/office/drawing/2014/main" id="{F301FA2D-193C-411E-A2E3-1EBAF8C057EB}"/>
              </a:ext>
            </a:extLst>
          </p:cNvPr>
          <p:cNvSpPr>
            <a:spLocks noChangeAspect="1" noEditPoints="1"/>
          </p:cNvSpPr>
          <p:nvPr/>
        </p:nvSpPr>
        <p:spPr bwMode="auto">
          <a:xfrm>
            <a:off x="7456939" y="2191395"/>
            <a:ext cx="411421" cy="229913"/>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keyboard_2" title="Icon of an ergonomic keyboard">
            <a:extLst>
              <a:ext uri="{FF2B5EF4-FFF2-40B4-BE49-F238E27FC236}">
                <a16:creationId xmlns:a16="http://schemas.microsoft.com/office/drawing/2014/main" id="{14CD13AA-87A8-4D74-B554-16F3B37A645E}"/>
              </a:ext>
            </a:extLst>
          </p:cNvPr>
          <p:cNvSpPr>
            <a:spLocks noChangeAspect="1" noEditPoints="1"/>
          </p:cNvSpPr>
          <p:nvPr/>
        </p:nvSpPr>
        <p:spPr bwMode="auto">
          <a:xfrm>
            <a:off x="8416923" y="2190909"/>
            <a:ext cx="411421" cy="230884"/>
          </a:xfrm>
          <a:custGeom>
            <a:avLst/>
            <a:gdLst>
              <a:gd name="T0" fmla="*/ 237 w 237"/>
              <a:gd name="T1" fmla="*/ 59 h 133"/>
              <a:gd name="T2" fmla="*/ 237 w 237"/>
              <a:gd name="T3" fmla="*/ 133 h 133"/>
              <a:gd name="T4" fmla="*/ 0 w 237"/>
              <a:gd name="T5" fmla="*/ 133 h 133"/>
              <a:gd name="T6" fmla="*/ 0 w 237"/>
              <a:gd name="T7" fmla="*/ 0 h 133"/>
              <a:gd name="T8" fmla="*/ 237 w 237"/>
              <a:gd name="T9" fmla="*/ 0 h 133"/>
              <a:gd name="T10" fmla="*/ 237 w 237"/>
              <a:gd name="T11" fmla="*/ 59 h 133"/>
              <a:gd name="T12" fmla="*/ 29 w 237"/>
              <a:gd name="T13" fmla="*/ 33 h 133"/>
              <a:gd name="T14" fmla="*/ 46 w 237"/>
              <a:gd name="T15" fmla="*/ 33 h 133"/>
              <a:gd name="T16" fmla="*/ 61 w 237"/>
              <a:gd name="T17" fmla="*/ 98 h 133"/>
              <a:gd name="T18" fmla="*/ 96 w 237"/>
              <a:gd name="T19" fmla="*/ 98 h 133"/>
              <a:gd name="T20" fmla="*/ 142 w 237"/>
              <a:gd name="T21" fmla="*/ 98 h 133"/>
              <a:gd name="T22" fmla="*/ 176 w 237"/>
              <a:gd name="T23" fmla="*/ 98 h 133"/>
              <a:gd name="T24" fmla="*/ 61 w 237"/>
              <a:gd name="T25" fmla="*/ 33 h 133"/>
              <a:gd name="T26" fmla="*/ 79 w 237"/>
              <a:gd name="T27" fmla="*/ 33 h 133"/>
              <a:gd name="T28" fmla="*/ 29 w 237"/>
              <a:gd name="T29" fmla="*/ 64 h 133"/>
              <a:gd name="T30" fmla="*/ 46 w 237"/>
              <a:gd name="T31" fmla="*/ 64 h 133"/>
              <a:gd name="T32" fmla="*/ 29 w 237"/>
              <a:gd name="T33" fmla="*/ 98 h 133"/>
              <a:gd name="T34" fmla="*/ 46 w 237"/>
              <a:gd name="T35" fmla="*/ 98 h 133"/>
              <a:gd name="T36" fmla="*/ 61 w 237"/>
              <a:gd name="T37" fmla="*/ 64 h 133"/>
              <a:gd name="T38" fmla="*/ 79 w 237"/>
              <a:gd name="T39" fmla="*/ 64 h 133"/>
              <a:gd name="T40" fmla="*/ 160 w 237"/>
              <a:gd name="T41" fmla="*/ 33 h 133"/>
              <a:gd name="T42" fmla="*/ 176 w 237"/>
              <a:gd name="T43" fmla="*/ 33 h 133"/>
              <a:gd name="T44" fmla="*/ 192 w 237"/>
              <a:gd name="T45" fmla="*/ 33 h 133"/>
              <a:gd name="T46" fmla="*/ 209 w 237"/>
              <a:gd name="T47" fmla="*/ 33 h 133"/>
              <a:gd name="T48" fmla="*/ 160 w 237"/>
              <a:gd name="T49" fmla="*/ 64 h 133"/>
              <a:gd name="T50" fmla="*/ 176 w 237"/>
              <a:gd name="T51" fmla="*/ 64 h 133"/>
              <a:gd name="T52" fmla="*/ 192 w 237"/>
              <a:gd name="T53" fmla="*/ 64 h 133"/>
              <a:gd name="T54" fmla="*/ 209 w 237"/>
              <a:gd name="T55" fmla="*/ 64 h 133"/>
              <a:gd name="T56" fmla="*/ 192 w 237"/>
              <a:gd name="T57" fmla="*/ 98 h 133"/>
              <a:gd name="T58" fmla="*/ 209 w 237"/>
              <a:gd name="T59" fmla="*/ 9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33">
                <a:moveTo>
                  <a:pt x="237" y="59"/>
                </a:moveTo>
                <a:lnTo>
                  <a:pt x="237" y="133"/>
                </a:lnTo>
                <a:lnTo>
                  <a:pt x="0" y="133"/>
                </a:lnTo>
                <a:lnTo>
                  <a:pt x="0" y="0"/>
                </a:lnTo>
                <a:lnTo>
                  <a:pt x="237" y="0"/>
                </a:lnTo>
                <a:lnTo>
                  <a:pt x="237" y="59"/>
                </a:lnTo>
                <a:moveTo>
                  <a:pt x="29" y="33"/>
                </a:moveTo>
                <a:lnTo>
                  <a:pt x="46" y="33"/>
                </a:lnTo>
                <a:moveTo>
                  <a:pt x="61" y="98"/>
                </a:moveTo>
                <a:lnTo>
                  <a:pt x="96" y="98"/>
                </a:lnTo>
                <a:moveTo>
                  <a:pt x="142" y="98"/>
                </a:moveTo>
                <a:lnTo>
                  <a:pt x="176" y="98"/>
                </a:lnTo>
                <a:moveTo>
                  <a:pt x="61" y="33"/>
                </a:moveTo>
                <a:lnTo>
                  <a:pt x="79" y="33"/>
                </a:lnTo>
                <a:moveTo>
                  <a:pt x="29" y="64"/>
                </a:moveTo>
                <a:lnTo>
                  <a:pt x="46" y="64"/>
                </a:lnTo>
                <a:moveTo>
                  <a:pt x="29" y="98"/>
                </a:moveTo>
                <a:lnTo>
                  <a:pt x="46" y="98"/>
                </a:lnTo>
                <a:moveTo>
                  <a:pt x="61" y="64"/>
                </a:moveTo>
                <a:lnTo>
                  <a:pt x="79" y="64"/>
                </a:lnTo>
                <a:moveTo>
                  <a:pt x="160" y="33"/>
                </a:moveTo>
                <a:lnTo>
                  <a:pt x="176" y="33"/>
                </a:lnTo>
                <a:moveTo>
                  <a:pt x="192" y="33"/>
                </a:moveTo>
                <a:lnTo>
                  <a:pt x="209" y="33"/>
                </a:lnTo>
                <a:moveTo>
                  <a:pt x="160" y="64"/>
                </a:moveTo>
                <a:lnTo>
                  <a:pt x="176" y="64"/>
                </a:lnTo>
                <a:moveTo>
                  <a:pt x="192" y="64"/>
                </a:moveTo>
                <a:lnTo>
                  <a:pt x="209" y="64"/>
                </a:lnTo>
                <a:moveTo>
                  <a:pt x="192" y="98"/>
                </a:moveTo>
                <a:lnTo>
                  <a:pt x="209" y="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5"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6469336" y="1216907"/>
            <a:ext cx="457135" cy="350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6" name="printer" title="Icon of a printer">
            <a:extLst>
              <a:ext uri="{FF2B5EF4-FFF2-40B4-BE49-F238E27FC236}">
                <a16:creationId xmlns:a16="http://schemas.microsoft.com/office/drawing/2014/main" id="{5AC291F4-02D1-4E10-871B-48D7FF4DBBAB}"/>
              </a:ext>
            </a:extLst>
          </p:cNvPr>
          <p:cNvSpPr>
            <a:spLocks noChangeAspect="1" noEditPoints="1"/>
          </p:cNvSpPr>
          <p:nvPr/>
        </p:nvSpPr>
        <p:spPr bwMode="auto">
          <a:xfrm>
            <a:off x="5554304" y="3037766"/>
            <a:ext cx="367232" cy="36570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7" name="scanner" title="Icon of a scanner">
            <a:extLst>
              <a:ext uri="{FF2B5EF4-FFF2-40B4-BE49-F238E27FC236}">
                <a16:creationId xmlns:a16="http://schemas.microsoft.com/office/drawing/2014/main" id="{A53AABAD-793D-4A7D-A9D9-AE2AA76B9459}"/>
              </a:ext>
            </a:extLst>
          </p:cNvPr>
          <p:cNvSpPr>
            <a:spLocks noChangeAspect="1" noEditPoints="1"/>
          </p:cNvSpPr>
          <p:nvPr/>
        </p:nvSpPr>
        <p:spPr bwMode="auto">
          <a:xfrm>
            <a:off x="6475932" y="3037766"/>
            <a:ext cx="443943" cy="365708"/>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8" name="server_2" title="Icon of a server tower with a padlock on the lower right corner">
            <a:extLst>
              <a:ext uri="{FF2B5EF4-FFF2-40B4-BE49-F238E27FC236}">
                <a16:creationId xmlns:a16="http://schemas.microsoft.com/office/drawing/2014/main" id="{F74F7A89-6475-49BA-A6C1-6C061D7FA2C7}"/>
              </a:ext>
            </a:extLst>
          </p:cNvPr>
          <p:cNvSpPr>
            <a:spLocks noChangeAspect="1" noEditPoints="1"/>
          </p:cNvSpPr>
          <p:nvPr/>
        </p:nvSpPr>
        <p:spPr bwMode="auto">
          <a:xfrm>
            <a:off x="6550417" y="3952331"/>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Xbox" title="Icon of an xbox one">
            <a:extLst>
              <a:ext uri="{FF2B5EF4-FFF2-40B4-BE49-F238E27FC236}">
                <a16:creationId xmlns:a16="http://schemas.microsoft.com/office/drawing/2014/main" id="{48A35FCA-0CE8-4751-B6A5-A820DBE4A3DA}"/>
              </a:ext>
            </a:extLst>
          </p:cNvPr>
          <p:cNvSpPr>
            <a:spLocks noChangeAspect="1" noEditPoints="1"/>
          </p:cNvSpPr>
          <p:nvPr/>
        </p:nvSpPr>
        <p:spPr bwMode="auto">
          <a:xfrm>
            <a:off x="8416923" y="3137496"/>
            <a:ext cx="411421"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6" name="server" title="Icon of a server tower">
            <a:extLst>
              <a:ext uri="{FF2B5EF4-FFF2-40B4-BE49-F238E27FC236}">
                <a16:creationId xmlns:a16="http://schemas.microsoft.com/office/drawing/2014/main" id="{3041D2C1-6871-4BDD-AD2B-6A47932B65B0}"/>
              </a:ext>
            </a:extLst>
          </p:cNvPr>
          <p:cNvSpPr>
            <a:spLocks noChangeAspect="1" noEditPoints="1"/>
          </p:cNvSpPr>
          <p:nvPr/>
        </p:nvSpPr>
        <p:spPr bwMode="auto">
          <a:xfrm>
            <a:off x="5641331" y="3952038"/>
            <a:ext cx="193177" cy="36570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7" name="watch" title="Icon of a smart watch">
            <a:extLst>
              <a:ext uri="{FF2B5EF4-FFF2-40B4-BE49-F238E27FC236}">
                <a16:creationId xmlns:a16="http://schemas.microsoft.com/office/drawing/2014/main" id="{5C07F1E6-3632-4301-A32C-B77E18F3B45E}"/>
              </a:ext>
            </a:extLst>
          </p:cNvPr>
          <p:cNvSpPr>
            <a:spLocks noChangeAspect="1" noEditPoints="1"/>
          </p:cNvSpPr>
          <p:nvPr/>
        </p:nvSpPr>
        <p:spPr bwMode="auto">
          <a:xfrm>
            <a:off x="4669580" y="3037766"/>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8" name="fitbit" title="Icon of a fitness band">
            <a:extLst>
              <a:ext uri="{FF2B5EF4-FFF2-40B4-BE49-F238E27FC236}">
                <a16:creationId xmlns:a16="http://schemas.microsoft.com/office/drawing/2014/main" id="{5F86FD62-1A7C-4046-832E-C6F39DCD35BE}"/>
              </a:ext>
            </a:extLst>
          </p:cNvPr>
          <p:cNvSpPr>
            <a:spLocks noChangeAspect="1" noEditPoints="1"/>
          </p:cNvSpPr>
          <p:nvPr/>
        </p:nvSpPr>
        <p:spPr bwMode="auto">
          <a:xfrm>
            <a:off x="3721237" y="3037766"/>
            <a:ext cx="193433" cy="365708"/>
          </a:xfrm>
          <a:custGeom>
            <a:avLst/>
            <a:gdLst>
              <a:gd name="T0" fmla="*/ 0 w 176"/>
              <a:gd name="T1" fmla="*/ 268 h 335"/>
              <a:gd name="T2" fmla="*/ 0 w 176"/>
              <a:gd name="T3" fmla="*/ 46 h 335"/>
              <a:gd name="T4" fmla="*/ 45 w 176"/>
              <a:gd name="T5" fmla="*/ 0 h 335"/>
              <a:gd name="T6" fmla="*/ 131 w 176"/>
              <a:gd name="T7" fmla="*/ 0 h 335"/>
              <a:gd name="T8" fmla="*/ 176 w 176"/>
              <a:gd name="T9" fmla="*/ 156 h 335"/>
              <a:gd name="T10" fmla="*/ 176 w 176"/>
              <a:gd name="T11" fmla="*/ 43 h 335"/>
              <a:gd name="T12" fmla="*/ 131 w 176"/>
              <a:gd name="T13" fmla="*/ 0 h 335"/>
              <a:gd name="T14" fmla="*/ 86 w 176"/>
              <a:gd name="T15" fmla="*/ 43 h 335"/>
              <a:gd name="T16" fmla="*/ 86 w 176"/>
              <a:gd name="T17" fmla="*/ 252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43 w 176"/>
              <a:gd name="T37" fmla="*/ 102 h 335"/>
              <a:gd name="T38" fmla="*/ 37 w 176"/>
              <a:gd name="T39" fmla="*/ 107 h 335"/>
              <a:gd name="T40" fmla="*/ 43 w 176"/>
              <a:gd name="T41" fmla="*/ 113 h 335"/>
              <a:gd name="T42" fmla="*/ 49 w 176"/>
              <a:gd name="T43" fmla="*/ 107 h 335"/>
              <a:gd name="T44" fmla="*/ 43 w 176"/>
              <a:gd name="T45" fmla="*/ 102 h 335"/>
              <a:gd name="T46" fmla="*/ 43 w 176"/>
              <a:gd name="T47" fmla="*/ 163 h 335"/>
              <a:gd name="T48" fmla="*/ 37 w 176"/>
              <a:gd name="T49" fmla="*/ 168 h 335"/>
              <a:gd name="T50" fmla="*/ 43 w 176"/>
              <a:gd name="T51" fmla="*/ 174 h 335"/>
              <a:gd name="T52" fmla="*/ 49 w 176"/>
              <a:gd name="T53" fmla="*/ 168 h 335"/>
              <a:gd name="T54" fmla="*/ 43 w 176"/>
              <a:gd name="T55" fmla="*/ 163 h 335"/>
              <a:gd name="T56" fmla="*/ 43 w 176"/>
              <a:gd name="T57" fmla="*/ 224 h 335"/>
              <a:gd name="T58" fmla="*/ 37 w 176"/>
              <a:gd name="T59" fmla="*/ 230 h 335"/>
              <a:gd name="T60" fmla="*/ 43 w 176"/>
              <a:gd name="T61" fmla="*/ 235 h 335"/>
              <a:gd name="T62" fmla="*/ 49 w 176"/>
              <a:gd name="T63" fmla="*/ 230 h 335"/>
              <a:gd name="T64" fmla="*/ 43 w 176"/>
              <a:gd name="T65" fmla="*/ 2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335">
                <a:moveTo>
                  <a:pt x="0" y="268"/>
                </a:moveTo>
                <a:cubicBezTo>
                  <a:pt x="0" y="46"/>
                  <a:pt x="0" y="46"/>
                  <a:pt x="0" y="46"/>
                </a:cubicBezTo>
                <a:cubicBezTo>
                  <a:pt x="0" y="20"/>
                  <a:pt x="20" y="0"/>
                  <a:pt x="45" y="0"/>
                </a:cubicBezTo>
                <a:cubicBezTo>
                  <a:pt x="131" y="0"/>
                  <a:pt x="131" y="0"/>
                  <a:pt x="131" y="0"/>
                </a:cubicBezTo>
                <a:moveTo>
                  <a:pt x="176" y="156"/>
                </a:moveTo>
                <a:cubicBezTo>
                  <a:pt x="176" y="43"/>
                  <a:pt x="176" y="43"/>
                  <a:pt x="176" y="43"/>
                </a:cubicBezTo>
                <a:cubicBezTo>
                  <a:pt x="176" y="19"/>
                  <a:pt x="156" y="0"/>
                  <a:pt x="131" y="0"/>
                </a:cubicBezTo>
                <a:cubicBezTo>
                  <a:pt x="106" y="0"/>
                  <a:pt x="86" y="19"/>
                  <a:pt x="86" y="43"/>
                </a:cubicBezTo>
                <a:cubicBezTo>
                  <a:pt x="86" y="252"/>
                  <a:pt x="86" y="252"/>
                  <a:pt x="86" y="252"/>
                </a:cubicBezTo>
                <a:cubicBezTo>
                  <a:pt x="85" y="264"/>
                  <a:pt x="85" y="264"/>
                  <a:pt x="85" y="264"/>
                </a:cubicBez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43" y="102"/>
                </a:moveTo>
                <a:cubicBezTo>
                  <a:pt x="40" y="102"/>
                  <a:pt x="37" y="104"/>
                  <a:pt x="37" y="107"/>
                </a:cubicBezTo>
                <a:cubicBezTo>
                  <a:pt x="37" y="111"/>
                  <a:pt x="40" y="113"/>
                  <a:pt x="43" y="113"/>
                </a:cubicBezTo>
                <a:cubicBezTo>
                  <a:pt x="46" y="113"/>
                  <a:pt x="49" y="111"/>
                  <a:pt x="49" y="107"/>
                </a:cubicBezTo>
                <a:cubicBezTo>
                  <a:pt x="49" y="104"/>
                  <a:pt x="46" y="102"/>
                  <a:pt x="43" y="102"/>
                </a:cubicBezTo>
                <a:close/>
                <a:moveTo>
                  <a:pt x="43" y="163"/>
                </a:moveTo>
                <a:cubicBezTo>
                  <a:pt x="40" y="163"/>
                  <a:pt x="37" y="165"/>
                  <a:pt x="37" y="168"/>
                </a:cubicBezTo>
                <a:cubicBezTo>
                  <a:pt x="37" y="172"/>
                  <a:pt x="40" y="174"/>
                  <a:pt x="43" y="174"/>
                </a:cubicBezTo>
                <a:cubicBezTo>
                  <a:pt x="46" y="174"/>
                  <a:pt x="49" y="172"/>
                  <a:pt x="49" y="168"/>
                </a:cubicBezTo>
                <a:cubicBezTo>
                  <a:pt x="49" y="165"/>
                  <a:pt x="46" y="163"/>
                  <a:pt x="43" y="163"/>
                </a:cubicBezTo>
                <a:close/>
                <a:moveTo>
                  <a:pt x="43" y="224"/>
                </a:moveTo>
                <a:cubicBezTo>
                  <a:pt x="40" y="224"/>
                  <a:pt x="37" y="226"/>
                  <a:pt x="37" y="230"/>
                </a:cubicBezTo>
                <a:cubicBezTo>
                  <a:pt x="37" y="233"/>
                  <a:pt x="40" y="235"/>
                  <a:pt x="43" y="235"/>
                </a:cubicBezTo>
                <a:cubicBezTo>
                  <a:pt x="46" y="235"/>
                  <a:pt x="49" y="233"/>
                  <a:pt x="49" y="230"/>
                </a:cubicBezTo>
                <a:cubicBezTo>
                  <a:pt x="49" y="226"/>
                  <a:pt x="46" y="224"/>
                  <a:pt x="43" y="22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6"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2712423" y="1209223"/>
            <a:ext cx="291093" cy="36570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monitor_3" title="Icon of a monitor with a checkmark on the lower right corner">
            <a:extLst>
              <a:ext uri="{FF2B5EF4-FFF2-40B4-BE49-F238E27FC236}">
                <a16:creationId xmlns:a16="http://schemas.microsoft.com/office/drawing/2014/main" id="{3180854F-63FF-4CC7-924D-02820F0835B8}"/>
              </a:ext>
            </a:extLst>
          </p:cNvPr>
          <p:cNvSpPr>
            <a:spLocks noChangeAspect="1" noEditPoints="1"/>
          </p:cNvSpPr>
          <p:nvPr/>
        </p:nvSpPr>
        <p:spPr bwMode="auto">
          <a:xfrm>
            <a:off x="709998" y="2123496"/>
            <a:ext cx="456007" cy="365708"/>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8" name="keyboard_3" title="Icon of a mouse and keyboard">
            <a:extLst>
              <a:ext uri="{FF2B5EF4-FFF2-40B4-BE49-F238E27FC236}">
                <a16:creationId xmlns:a16="http://schemas.microsoft.com/office/drawing/2014/main" id="{8B755278-47E8-4D86-A138-C1CDFBFC529C}"/>
              </a:ext>
            </a:extLst>
          </p:cNvPr>
          <p:cNvSpPr>
            <a:spLocks noChangeAspect="1" noEditPoints="1"/>
          </p:cNvSpPr>
          <p:nvPr/>
        </p:nvSpPr>
        <p:spPr bwMode="auto">
          <a:xfrm>
            <a:off x="6492194" y="2152772"/>
            <a:ext cx="411421" cy="307157"/>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9" name="network" title="Icon of a device or computer network">
            <a:extLst>
              <a:ext uri="{FF2B5EF4-FFF2-40B4-BE49-F238E27FC236}">
                <a16:creationId xmlns:a16="http://schemas.microsoft.com/office/drawing/2014/main" id="{5A5A2C80-09A8-4CBF-91FC-3916BF48955A}"/>
              </a:ext>
            </a:extLst>
          </p:cNvPr>
          <p:cNvSpPr>
            <a:spLocks noChangeAspect="1" noEditPoints="1"/>
          </p:cNvSpPr>
          <p:nvPr/>
        </p:nvSpPr>
        <p:spPr bwMode="auto">
          <a:xfrm>
            <a:off x="7487037" y="3952038"/>
            <a:ext cx="351226" cy="36570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network_2" title="Icon of a printer connected to a network">
            <a:extLst>
              <a:ext uri="{FF2B5EF4-FFF2-40B4-BE49-F238E27FC236}">
                <a16:creationId xmlns:a16="http://schemas.microsoft.com/office/drawing/2014/main" id="{A7CBFE84-185E-4B51-9678-C2EB95BB865E}"/>
              </a:ext>
            </a:extLst>
          </p:cNvPr>
          <p:cNvSpPr>
            <a:spLocks noChangeAspect="1" noEditPoints="1"/>
          </p:cNvSpPr>
          <p:nvPr/>
        </p:nvSpPr>
        <p:spPr bwMode="auto">
          <a:xfrm>
            <a:off x="8442850" y="3952038"/>
            <a:ext cx="359568" cy="36570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sb_key" title="Icon of a flash drive">
            <a:extLst>
              <a:ext uri="{FF2B5EF4-FFF2-40B4-BE49-F238E27FC236}">
                <a16:creationId xmlns:a16="http://schemas.microsoft.com/office/drawing/2014/main" id="{FD994FF9-F2B2-4425-B722-BCA1018CD87C}"/>
              </a:ext>
            </a:extLst>
          </p:cNvPr>
          <p:cNvSpPr>
            <a:spLocks noChangeAspect="1" noEditPoints="1"/>
          </p:cNvSpPr>
          <p:nvPr/>
        </p:nvSpPr>
        <p:spPr bwMode="auto">
          <a:xfrm>
            <a:off x="3718259" y="212349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network_3" title="Icon of a server connected to a network">
            <a:extLst>
              <a:ext uri="{FF2B5EF4-FFF2-40B4-BE49-F238E27FC236}">
                <a16:creationId xmlns:a16="http://schemas.microsoft.com/office/drawing/2014/main" id="{07531406-5531-42CF-A465-3B188B00F922}"/>
              </a:ext>
            </a:extLst>
          </p:cNvPr>
          <p:cNvSpPr>
            <a:spLocks noChangeAspect="1" noEditPoints="1"/>
          </p:cNvSpPr>
          <p:nvPr/>
        </p:nvSpPr>
        <p:spPr bwMode="auto">
          <a:xfrm>
            <a:off x="9406412" y="3952038"/>
            <a:ext cx="352411" cy="36570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2732776" y="2123496"/>
            <a:ext cx="250387" cy="365708"/>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canner_2" title="Icon of a barcode scanner">
            <a:extLst>
              <a:ext uri="{FF2B5EF4-FFF2-40B4-BE49-F238E27FC236}">
                <a16:creationId xmlns:a16="http://schemas.microsoft.com/office/drawing/2014/main" id="{E44D92D9-2E97-49E6-AAFB-21160FAFA92D}"/>
              </a:ext>
            </a:extLst>
          </p:cNvPr>
          <p:cNvSpPr>
            <a:spLocks noChangeAspect="1" noEditPoints="1"/>
          </p:cNvSpPr>
          <p:nvPr/>
        </p:nvSpPr>
        <p:spPr bwMode="auto">
          <a:xfrm>
            <a:off x="784535" y="3952038"/>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remote" title="Icon of a remote control">
            <a:extLst>
              <a:ext uri="{FF2B5EF4-FFF2-40B4-BE49-F238E27FC236}">
                <a16:creationId xmlns:a16="http://schemas.microsoft.com/office/drawing/2014/main" id="{ED192FAA-3212-4D02-B416-EB7B4FF9ABEE}"/>
              </a:ext>
            </a:extLst>
          </p:cNvPr>
          <p:cNvSpPr>
            <a:spLocks noChangeAspect="1" noEditPoints="1"/>
          </p:cNvSpPr>
          <p:nvPr/>
        </p:nvSpPr>
        <p:spPr bwMode="auto">
          <a:xfrm>
            <a:off x="9506216" y="2123496"/>
            <a:ext cx="152804" cy="365708"/>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ellPhone_video" title="Icon of a cellphone with a play sign on the screen">
            <a:extLst>
              <a:ext uri="{FF2B5EF4-FFF2-40B4-BE49-F238E27FC236}">
                <a16:creationId xmlns:a16="http://schemas.microsoft.com/office/drawing/2014/main" id="{003E6EEE-029E-45ED-A591-70ED112CC8FA}"/>
              </a:ext>
            </a:extLst>
          </p:cNvPr>
          <p:cNvSpPr>
            <a:spLocks noChangeAspect="1" noEditPoints="1"/>
          </p:cNvSpPr>
          <p:nvPr/>
        </p:nvSpPr>
        <p:spPr bwMode="auto">
          <a:xfrm>
            <a:off x="1788256" y="1209223"/>
            <a:ext cx="219460"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 name="CellPhone_E8EA" title="Icon of a cellphone">
            <a:extLst>
              <a:ext uri="{FF2B5EF4-FFF2-40B4-BE49-F238E27FC236}">
                <a16:creationId xmlns:a16="http://schemas.microsoft.com/office/drawing/2014/main" id="{0F94FE6C-0908-4C48-8CC0-44E6F1CF962B}"/>
              </a:ext>
            </a:extLst>
          </p:cNvPr>
          <p:cNvSpPr>
            <a:spLocks noChangeAspect="1" noEditPoints="1"/>
          </p:cNvSpPr>
          <p:nvPr/>
        </p:nvSpPr>
        <p:spPr bwMode="auto">
          <a:xfrm>
            <a:off x="828271" y="1209223"/>
            <a:ext cx="219461"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4549368" y="1239560"/>
            <a:ext cx="457135" cy="30503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0" name="Devices3_EA6C" title="Icon of a cellphone in front of a monitor">
            <a:extLst>
              <a:ext uri="{FF2B5EF4-FFF2-40B4-BE49-F238E27FC236}">
                <a16:creationId xmlns:a16="http://schemas.microsoft.com/office/drawing/2014/main" id="{D053DF72-B6AC-4569-90AF-5BA5C986E9DA}"/>
              </a:ext>
            </a:extLst>
          </p:cNvPr>
          <p:cNvSpPr>
            <a:spLocks noChangeAspect="1" noEditPoints="1"/>
          </p:cNvSpPr>
          <p:nvPr/>
        </p:nvSpPr>
        <p:spPr bwMode="auto">
          <a:xfrm>
            <a:off x="9376906" y="1249567"/>
            <a:ext cx="411421" cy="28502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1" name="PC1_E977" title="Icon of a desktop PC">
            <a:extLst>
              <a:ext uri="{FF2B5EF4-FFF2-40B4-BE49-F238E27FC236}">
                <a16:creationId xmlns:a16="http://schemas.microsoft.com/office/drawing/2014/main" id="{D2CFD8EA-7F16-45EC-BB7F-BA7610599D5B}"/>
              </a:ext>
            </a:extLst>
          </p:cNvPr>
          <p:cNvSpPr>
            <a:spLocks noChangeAspect="1" noEditPoints="1"/>
          </p:cNvSpPr>
          <p:nvPr/>
        </p:nvSpPr>
        <p:spPr bwMode="auto">
          <a:xfrm>
            <a:off x="7434172" y="1209223"/>
            <a:ext cx="456956" cy="36570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6" name="UniversalApp_E8CC" title="Icon of a cellphone in front of a tablet">
            <a:extLst>
              <a:ext uri="{FF2B5EF4-FFF2-40B4-BE49-F238E27FC236}">
                <a16:creationId xmlns:a16="http://schemas.microsoft.com/office/drawing/2014/main" id="{6F00FC59-02D4-424E-B705-2D675CD63F19}"/>
              </a:ext>
            </a:extLst>
          </p:cNvPr>
          <p:cNvSpPr>
            <a:spLocks noChangeAspect="1" noEditPoints="1"/>
          </p:cNvSpPr>
          <p:nvPr/>
        </p:nvSpPr>
        <p:spPr bwMode="auto">
          <a:xfrm>
            <a:off x="10293421" y="1209223"/>
            <a:ext cx="498364"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4" name="Tablet_E70A" title="Icon of a tablet">
            <a:extLst>
              <a:ext uri="{FF2B5EF4-FFF2-40B4-BE49-F238E27FC236}">
                <a16:creationId xmlns:a16="http://schemas.microsoft.com/office/drawing/2014/main" id="{367D4156-34B5-4576-8DDC-926BE6D2758D}"/>
              </a:ext>
            </a:extLst>
          </p:cNvPr>
          <p:cNvSpPr>
            <a:spLocks noChangeAspect="1" noEditPoints="1"/>
          </p:cNvSpPr>
          <p:nvPr/>
        </p:nvSpPr>
        <p:spPr bwMode="auto">
          <a:xfrm>
            <a:off x="3612243" y="1241068"/>
            <a:ext cx="411421" cy="30202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8"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11307562" y="1209223"/>
            <a:ext cx="390047"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2" name="SurfaceHub_E8AE" title="Icon of a Surface Hub">
            <a:extLst>
              <a:ext uri="{FF2B5EF4-FFF2-40B4-BE49-F238E27FC236}">
                <a16:creationId xmlns:a16="http://schemas.microsoft.com/office/drawing/2014/main" id="{4993771A-8158-470C-BD14-654840A747D7}"/>
              </a:ext>
            </a:extLst>
          </p:cNvPr>
          <p:cNvSpPr>
            <a:spLocks noChangeAspect="1" noEditPoints="1"/>
          </p:cNvSpPr>
          <p:nvPr/>
        </p:nvSpPr>
        <p:spPr bwMode="auto">
          <a:xfrm>
            <a:off x="8416923" y="1268515"/>
            <a:ext cx="411421" cy="24712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6" name="SurfaceStylus_EC87" title="Icon of a pen with a drawn line below it">
            <a:extLst>
              <a:ext uri="{FF2B5EF4-FFF2-40B4-BE49-F238E27FC236}">
                <a16:creationId xmlns:a16="http://schemas.microsoft.com/office/drawing/2014/main" id="{F6651001-E948-4BBB-88D0-D08B2097C9A9}"/>
              </a:ext>
            </a:extLst>
          </p:cNvPr>
          <p:cNvSpPr>
            <a:spLocks noChangeAspect="1" noEditPoints="1"/>
          </p:cNvSpPr>
          <p:nvPr/>
        </p:nvSpPr>
        <p:spPr bwMode="auto">
          <a:xfrm>
            <a:off x="5555154" y="2123496"/>
            <a:ext cx="365533" cy="36570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0" name="HoloLens_EC94" title="Icon of Microsoft HoloLens">
            <a:extLst>
              <a:ext uri="{FF2B5EF4-FFF2-40B4-BE49-F238E27FC236}">
                <a16:creationId xmlns:a16="http://schemas.microsoft.com/office/drawing/2014/main" id="{D38282B0-906E-4073-82C9-FB183A5E782F}"/>
              </a:ext>
            </a:extLst>
          </p:cNvPr>
          <p:cNvSpPr>
            <a:spLocks noChangeAspect="1" noEditPoints="1"/>
          </p:cNvSpPr>
          <p:nvPr/>
        </p:nvSpPr>
        <p:spPr bwMode="auto">
          <a:xfrm>
            <a:off x="10336891" y="3110738"/>
            <a:ext cx="411421"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4" name="Robot_E99A" title="Icon of a robot">
            <a:extLst>
              <a:ext uri="{FF2B5EF4-FFF2-40B4-BE49-F238E27FC236}">
                <a16:creationId xmlns:a16="http://schemas.microsoft.com/office/drawing/2014/main" id="{D968CEE8-39CF-46FE-BF0D-1CC02B17F3EF}"/>
              </a:ext>
            </a:extLst>
          </p:cNvPr>
          <p:cNvSpPr>
            <a:spLocks noChangeAspect="1" noEditPoints="1"/>
          </p:cNvSpPr>
          <p:nvPr/>
        </p:nvSpPr>
        <p:spPr bwMode="auto">
          <a:xfrm>
            <a:off x="2716464" y="3952038"/>
            <a:ext cx="283013" cy="36570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18"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1756419" y="3952038"/>
            <a:ext cx="283134"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2" name="band" title="Icon of a microsoft band">
            <a:extLst>
              <a:ext uri="{FF2B5EF4-FFF2-40B4-BE49-F238E27FC236}">
                <a16:creationId xmlns:a16="http://schemas.microsoft.com/office/drawing/2014/main" id="{67A0E7D5-003B-42D9-9D9C-26AA9D602899}"/>
              </a:ext>
            </a:extLst>
          </p:cNvPr>
          <p:cNvSpPr>
            <a:spLocks noChangeAspect="1" noEditPoints="1"/>
          </p:cNvSpPr>
          <p:nvPr/>
        </p:nvSpPr>
        <p:spPr bwMode="auto">
          <a:xfrm>
            <a:off x="2761309" y="3037766"/>
            <a:ext cx="193320" cy="365708"/>
          </a:xfrm>
          <a:custGeom>
            <a:avLst/>
            <a:gdLst>
              <a:gd name="T0" fmla="*/ 86 w 176"/>
              <a:gd name="T1" fmla="*/ 264 h 335"/>
              <a:gd name="T2" fmla="*/ 86 w 176"/>
              <a:gd name="T3" fmla="*/ 45 h 335"/>
              <a:gd name="T4" fmla="*/ 131 w 176"/>
              <a:gd name="T5" fmla="*/ 0 h 335"/>
              <a:gd name="T6" fmla="*/ 176 w 176"/>
              <a:gd name="T7" fmla="*/ 45 h 335"/>
              <a:gd name="T8" fmla="*/ 176 w 176"/>
              <a:gd name="T9" fmla="*/ 164 h 335"/>
              <a:gd name="T10" fmla="*/ 131 w 176"/>
              <a:gd name="T11" fmla="*/ 0 h 335"/>
              <a:gd name="T12" fmla="*/ 45 w 176"/>
              <a:gd name="T13" fmla="*/ 0 h 335"/>
              <a:gd name="T14" fmla="*/ 0 w 176"/>
              <a:gd name="T15" fmla="*/ 46 h 335"/>
              <a:gd name="T16" fmla="*/ 0 w 176"/>
              <a:gd name="T17" fmla="*/ 268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0 w 176"/>
              <a:gd name="T37" fmla="*/ 85 h 335"/>
              <a:gd name="T38" fmla="*/ 86 w 176"/>
              <a:gd name="T39" fmla="*/ 85 h 335"/>
              <a:gd name="T40" fmla="*/ 0 w 176"/>
              <a:gd name="T41" fmla="*/ 244 h 335"/>
              <a:gd name="T42" fmla="*/ 86 w 176"/>
              <a:gd name="T43" fmla="*/ 24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35">
                <a:moveTo>
                  <a:pt x="86" y="264"/>
                </a:moveTo>
                <a:cubicBezTo>
                  <a:pt x="86" y="45"/>
                  <a:pt x="86" y="45"/>
                  <a:pt x="86" y="45"/>
                </a:cubicBezTo>
                <a:cubicBezTo>
                  <a:pt x="86" y="20"/>
                  <a:pt x="106" y="0"/>
                  <a:pt x="131" y="0"/>
                </a:cubicBezTo>
                <a:cubicBezTo>
                  <a:pt x="156" y="0"/>
                  <a:pt x="176" y="20"/>
                  <a:pt x="176" y="45"/>
                </a:cubicBezTo>
                <a:cubicBezTo>
                  <a:pt x="176" y="164"/>
                  <a:pt x="176" y="164"/>
                  <a:pt x="176" y="164"/>
                </a:cubicBezTo>
                <a:moveTo>
                  <a:pt x="131" y="0"/>
                </a:moveTo>
                <a:cubicBezTo>
                  <a:pt x="45" y="0"/>
                  <a:pt x="45" y="0"/>
                  <a:pt x="45" y="0"/>
                </a:cubicBezTo>
                <a:cubicBezTo>
                  <a:pt x="20" y="0"/>
                  <a:pt x="0" y="20"/>
                  <a:pt x="0" y="46"/>
                </a:cubicBezTo>
                <a:cubicBezTo>
                  <a:pt x="0" y="268"/>
                  <a:pt x="0" y="268"/>
                  <a:pt x="0" y="268"/>
                </a:cubicBezTo>
                <a:moveTo>
                  <a:pt x="85" y="264"/>
                </a:move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0" y="85"/>
                </a:moveTo>
                <a:cubicBezTo>
                  <a:pt x="86" y="85"/>
                  <a:pt x="86" y="85"/>
                  <a:pt x="86" y="85"/>
                </a:cubicBezTo>
                <a:moveTo>
                  <a:pt x="0" y="244"/>
                </a:moveTo>
                <a:cubicBezTo>
                  <a:pt x="86" y="244"/>
                  <a:pt x="86" y="244"/>
                  <a:pt x="86" y="2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26" name="calculator" title="Icon of a calculator">
            <a:extLst>
              <a:ext uri="{FF2B5EF4-FFF2-40B4-BE49-F238E27FC236}">
                <a16:creationId xmlns:a16="http://schemas.microsoft.com/office/drawing/2014/main" id="{ABEC3B93-88D2-4911-B4A9-8B047020E51B}"/>
              </a:ext>
            </a:extLst>
          </p:cNvPr>
          <p:cNvSpPr>
            <a:spLocks noChangeAspect="1" noEditPoints="1"/>
          </p:cNvSpPr>
          <p:nvPr/>
        </p:nvSpPr>
        <p:spPr bwMode="auto">
          <a:xfrm>
            <a:off x="1773230" y="3037766"/>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0" name="camera_4" title="Icon of a security camera">
            <a:extLst>
              <a:ext uri="{FF2B5EF4-FFF2-40B4-BE49-F238E27FC236}">
                <a16:creationId xmlns:a16="http://schemas.microsoft.com/office/drawing/2014/main" id="{82196447-C2EC-44E7-B304-651FDCFD266A}"/>
              </a:ext>
            </a:extLst>
          </p:cNvPr>
          <p:cNvSpPr>
            <a:spLocks noChangeAspect="1" noEditPoints="1"/>
          </p:cNvSpPr>
          <p:nvPr/>
        </p:nvSpPr>
        <p:spPr bwMode="auto">
          <a:xfrm>
            <a:off x="11275744" y="2123496"/>
            <a:ext cx="453684"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4" name="camera" title="Icon of a camera">
            <a:extLst>
              <a:ext uri="{FF2B5EF4-FFF2-40B4-BE49-F238E27FC236}">
                <a16:creationId xmlns:a16="http://schemas.microsoft.com/office/drawing/2014/main" id="{59F05D46-7EED-4C2B-8DC1-3FC93AA7594A}"/>
              </a:ext>
            </a:extLst>
          </p:cNvPr>
          <p:cNvSpPr>
            <a:spLocks noChangeAspect="1" noEditPoints="1"/>
          </p:cNvSpPr>
          <p:nvPr/>
        </p:nvSpPr>
        <p:spPr bwMode="auto">
          <a:xfrm>
            <a:off x="10314522" y="2123496"/>
            <a:ext cx="456161"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8"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4598716" y="3952038"/>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39" name="Mixed Reality" title="Icon of a mixed reality headset">
            <a:extLst>
              <a:ext uri="{FF2B5EF4-FFF2-40B4-BE49-F238E27FC236}">
                <a16:creationId xmlns:a16="http://schemas.microsoft.com/office/drawing/2014/main" id="{24C6FC8F-73A3-4D87-946D-E03A6A6B0308}"/>
              </a:ext>
            </a:extLst>
          </p:cNvPr>
          <p:cNvSpPr>
            <a:spLocks noChangeAspect="1" noEditPoints="1"/>
          </p:cNvSpPr>
          <p:nvPr/>
        </p:nvSpPr>
        <p:spPr bwMode="auto">
          <a:xfrm>
            <a:off x="11301804" y="3037766"/>
            <a:ext cx="401562" cy="365708"/>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0" name="Game_E7FC" title="Icon of a game controller">
            <a:extLst>
              <a:ext uri="{FF2B5EF4-FFF2-40B4-BE49-F238E27FC236}">
                <a16:creationId xmlns:a16="http://schemas.microsoft.com/office/drawing/2014/main" id="{1841794A-3C75-4A3F-BE55-A94A547C7EB9}"/>
              </a:ext>
            </a:extLst>
          </p:cNvPr>
          <p:cNvSpPr>
            <a:spLocks noChangeAspect="1" noEditPoints="1"/>
          </p:cNvSpPr>
          <p:nvPr/>
        </p:nvSpPr>
        <p:spPr bwMode="auto">
          <a:xfrm>
            <a:off x="9376906" y="3097127"/>
            <a:ext cx="411421" cy="246988"/>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44" name="pen" title="Icon of a surface pen with a drawn line below it">
            <a:extLst>
              <a:ext uri="{FF2B5EF4-FFF2-40B4-BE49-F238E27FC236}">
                <a16:creationId xmlns:a16="http://schemas.microsoft.com/office/drawing/2014/main" id="{28BCF211-524C-4F2F-8F65-3DCCF410CFD6}"/>
              </a:ext>
            </a:extLst>
          </p:cNvPr>
          <p:cNvSpPr>
            <a:spLocks noChangeAspect="1" noEditPoints="1"/>
          </p:cNvSpPr>
          <p:nvPr/>
        </p:nvSpPr>
        <p:spPr bwMode="auto">
          <a:xfrm>
            <a:off x="4597272" y="2123496"/>
            <a:ext cx="361332" cy="365708"/>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50" name="Speakers_E7F5" title="Icon of a speaker">
            <a:extLst>
              <a:ext uri="{FF2B5EF4-FFF2-40B4-BE49-F238E27FC236}">
                <a16:creationId xmlns:a16="http://schemas.microsoft.com/office/drawing/2014/main" id="{5C921530-13E2-45A2-881F-10CF2424E75C}"/>
              </a:ext>
            </a:extLst>
          </p:cNvPr>
          <p:cNvSpPr>
            <a:spLocks noChangeAspect="1" noEditPoints="1"/>
          </p:cNvSpPr>
          <p:nvPr/>
        </p:nvSpPr>
        <p:spPr bwMode="auto">
          <a:xfrm>
            <a:off x="820437" y="3037766"/>
            <a:ext cx="235130"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2"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3588892" y="3970541"/>
            <a:ext cx="458123" cy="32870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754770" y="4891266"/>
            <a:ext cx="365708" cy="3157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Browser_2" title="Icon of a browser window with a home symbol inside">
            <a:extLst>
              <a:ext uri="{FF2B5EF4-FFF2-40B4-BE49-F238E27FC236}">
                <a16:creationId xmlns:a16="http://schemas.microsoft.com/office/drawing/2014/main" id="{1F1B71F4-7778-46D4-B9C1-BDB41BBC24DE}"/>
              </a:ext>
            </a:extLst>
          </p:cNvPr>
          <p:cNvSpPr>
            <a:spLocks noChangeAspect="1" noEditPoints="1"/>
          </p:cNvSpPr>
          <p:nvPr/>
        </p:nvSpPr>
        <p:spPr bwMode="auto">
          <a:xfrm>
            <a:off x="2639351" y="4866306"/>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Browser_3" title="Icon of a browser window with an arrow pointing from the outside to the center">
            <a:extLst>
              <a:ext uri="{FF2B5EF4-FFF2-40B4-BE49-F238E27FC236}">
                <a16:creationId xmlns:a16="http://schemas.microsoft.com/office/drawing/2014/main" id="{6E9901D6-1B27-4577-B275-8800C25EBE79}"/>
              </a:ext>
            </a:extLst>
          </p:cNvPr>
          <p:cNvSpPr>
            <a:spLocks noChangeAspect="1" noEditPoints="1"/>
          </p:cNvSpPr>
          <p:nvPr/>
        </p:nvSpPr>
        <p:spPr bwMode="auto">
          <a:xfrm>
            <a:off x="3639112" y="486630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4534046" y="4866306"/>
            <a:ext cx="494156" cy="36570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3"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1669507" y="4866306"/>
            <a:ext cx="456955" cy="36570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7" name="GenericApp_EB3B" title="Icon of an app window">
            <a:extLst>
              <a:ext uri="{FF2B5EF4-FFF2-40B4-BE49-F238E27FC236}">
                <a16:creationId xmlns:a16="http://schemas.microsoft.com/office/drawing/2014/main" id="{ED571B3B-12EF-489B-BEB2-02B9D05A5E28}"/>
              </a:ext>
            </a:extLst>
          </p:cNvPr>
          <p:cNvSpPr>
            <a:spLocks noChangeAspect="1" noEditPoints="1"/>
          </p:cNvSpPr>
          <p:nvPr/>
        </p:nvSpPr>
        <p:spPr bwMode="auto">
          <a:xfrm>
            <a:off x="5509442" y="4866306"/>
            <a:ext cx="456955" cy="3657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ostUpdateLegacy_E1D7" title="Icon of an article, feed, or social media thread">
            <a:extLst>
              <a:ext uri="{FF2B5EF4-FFF2-40B4-BE49-F238E27FC236}">
                <a16:creationId xmlns:a16="http://schemas.microsoft.com/office/drawing/2014/main" id="{5ACE8340-0723-4E9F-B547-AAC1CDF92EA0}"/>
              </a:ext>
            </a:extLst>
          </p:cNvPr>
          <p:cNvSpPr>
            <a:spLocks noChangeAspect="1" noEditPoints="1"/>
          </p:cNvSpPr>
          <p:nvPr/>
        </p:nvSpPr>
        <p:spPr bwMode="auto">
          <a:xfrm>
            <a:off x="7406798" y="4919836"/>
            <a:ext cx="502849" cy="258651"/>
          </a:xfrm>
          <a:custGeom>
            <a:avLst/>
            <a:gdLst>
              <a:gd name="T0" fmla="*/ 1766 w 6820"/>
              <a:gd name="T1" fmla="*/ 1754 h 3508"/>
              <a:gd name="T2" fmla="*/ 447 w 6820"/>
              <a:gd name="T3" fmla="*/ 1754 h 3508"/>
              <a:gd name="T4" fmla="*/ 1759 w 6820"/>
              <a:gd name="T5" fmla="*/ 873 h 3508"/>
              <a:gd name="T6" fmla="*/ 0 w 6820"/>
              <a:gd name="T7" fmla="*/ 873 h 3508"/>
              <a:gd name="T8" fmla="*/ 1766 w 6820"/>
              <a:gd name="T9" fmla="*/ 2649 h 3508"/>
              <a:gd name="T10" fmla="*/ 887 w 6820"/>
              <a:gd name="T11" fmla="*/ 2649 h 3508"/>
              <a:gd name="T12" fmla="*/ 6820 w 6820"/>
              <a:gd name="T13" fmla="*/ 0 h 3508"/>
              <a:gd name="T14" fmla="*/ 2428 w 6820"/>
              <a:gd name="T15" fmla="*/ 0 h 3508"/>
              <a:gd name="T16" fmla="*/ 2428 w 6820"/>
              <a:gd name="T17" fmla="*/ 3508 h 3508"/>
              <a:gd name="T18" fmla="*/ 6820 w 6820"/>
              <a:gd name="T19" fmla="*/ 3508 h 3508"/>
              <a:gd name="T20" fmla="*/ 6820 w 6820"/>
              <a:gd name="T21" fmla="*/ 0 h 3508"/>
              <a:gd name="T22" fmla="*/ 4395 w 6820"/>
              <a:gd name="T23" fmla="*/ 1754 h 3508"/>
              <a:gd name="T24" fmla="*/ 3076 w 6820"/>
              <a:gd name="T25" fmla="*/ 1754 h 3508"/>
              <a:gd name="T26" fmla="*/ 6172 w 6820"/>
              <a:gd name="T27" fmla="*/ 873 h 3508"/>
              <a:gd name="T28" fmla="*/ 3076 w 6820"/>
              <a:gd name="T29" fmla="*/ 873 h 3508"/>
              <a:gd name="T30" fmla="*/ 4406 w 6820"/>
              <a:gd name="T31" fmla="*/ 2649 h 3508"/>
              <a:gd name="T32" fmla="*/ 3076 w 6820"/>
              <a:gd name="T33" fmla="*/ 2649 h 3508"/>
              <a:gd name="T34" fmla="*/ 5957 w 6820"/>
              <a:gd name="T35" fmla="*/ 1747 h 3508"/>
              <a:gd name="T36" fmla="*/ 5057 w 6820"/>
              <a:gd name="T37" fmla="*/ 1747 h 3508"/>
              <a:gd name="T38" fmla="*/ 5057 w 6820"/>
              <a:gd name="T39" fmla="*/ 2649 h 3508"/>
              <a:gd name="T40" fmla="*/ 5957 w 6820"/>
              <a:gd name="T41" fmla="*/ 2649 h 3508"/>
              <a:gd name="T42" fmla="*/ 5957 w 6820"/>
              <a:gd name="T43" fmla="*/ 1747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0" h="3508">
                <a:moveTo>
                  <a:pt x="1766" y="1754"/>
                </a:moveTo>
                <a:lnTo>
                  <a:pt x="447" y="1754"/>
                </a:lnTo>
                <a:moveTo>
                  <a:pt x="1759" y="873"/>
                </a:moveTo>
                <a:lnTo>
                  <a:pt x="0" y="873"/>
                </a:lnTo>
                <a:moveTo>
                  <a:pt x="1766" y="2649"/>
                </a:moveTo>
                <a:lnTo>
                  <a:pt x="887" y="2649"/>
                </a:lnTo>
                <a:moveTo>
                  <a:pt x="6820" y="0"/>
                </a:moveTo>
                <a:lnTo>
                  <a:pt x="2428" y="0"/>
                </a:lnTo>
                <a:lnTo>
                  <a:pt x="2428" y="3508"/>
                </a:lnTo>
                <a:lnTo>
                  <a:pt x="6820" y="3508"/>
                </a:lnTo>
                <a:lnTo>
                  <a:pt x="6820" y="0"/>
                </a:lnTo>
                <a:moveTo>
                  <a:pt x="4395" y="1754"/>
                </a:moveTo>
                <a:lnTo>
                  <a:pt x="3076" y="1754"/>
                </a:lnTo>
                <a:moveTo>
                  <a:pt x="6172" y="873"/>
                </a:moveTo>
                <a:lnTo>
                  <a:pt x="3076" y="873"/>
                </a:lnTo>
                <a:moveTo>
                  <a:pt x="4406" y="2649"/>
                </a:moveTo>
                <a:lnTo>
                  <a:pt x="3076" y="2649"/>
                </a:lnTo>
                <a:moveTo>
                  <a:pt x="5957" y="1747"/>
                </a:moveTo>
                <a:lnTo>
                  <a:pt x="5057" y="1747"/>
                </a:lnTo>
                <a:lnTo>
                  <a:pt x="5057" y="2649"/>
                </a:lnTo>
                <a:lnTo>
                  <a:pt x="5957" y="2649"/>
                </a:lnTo>
                <a:lnTo>
                  <a:pt x="5957" y="174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Website" title="Icon of multiple app windows">
            <a:extLst>
              <a:ext uri="{FF2B5EF4-FFF2-40B4-BE49-F238E27FC236}">
                <a16:creationId xmlns:a16="http://schemas.microsoft.com/office/drawing/2014/main" id="{4C6FC91D-A5BB-467E-9131-4ED152C9A8C7}"/>
              </a:ext>
            </a:extLst>
          </p:cNvPr>
          <p:cNvSpPr>
            <a:spLocks noChangeAspect="1" noEditPoints="1"/>
          </p:cNvSpPr>
          <p:nvPr/>
        </p:nvSpPr>
        <p:spPr bwMode="auto">
          <a:xfrm>
            <a:off x="6489220" y="4863151"/>
            <a:ext cx="417370" cy="36570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Xbox_Controller" title="Icon of an xbox controller">
            <a:extLst>
              <a:ext uri="{FF2B5EF4-FFF2-40B4-BE49-F238E27FC236}">
                <a16:creationId xmlns:a16="http://schemas.microsoft.com/office/drawing/2014/main" id="{6B1D8356-EFC9-4D29-8412-25FDF165D1B6}"/>
              </a:ext>
            </a:extLst>
          </p:cNvPr>
          <p:cNvSpPr>
            <a:spLocks noChangeAspect="1" noEditPoints="1"/>
          </p:cNvSpPr>
          <p:nvPr/>
        </p:nvSpPr>
        <p:spPr bwMode="auto">
          <a:xfrm>
            <a:off x="7411225" y="3074136"/>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9"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10356422" y="3952038"/>
            <a:ext cx="365708" cy="36629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7"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11321050" y="3952331"/>
            <a:ext cx="365708" cy="36570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5915497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365708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EDUCATION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Diploma, degree, award, certification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Graduation cap, graduation ceremony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house, education department, library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Books, reading, library,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 taking, homework, studying,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 write, note, sketch, edit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 math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Newspaper, news article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beaker, science, chemistry, lab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 game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Brain, think, intelligence, smart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aeronautics, space exploration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School bus, transportation, commute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Drums, music, band, rhythm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boy,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Student, girl, teacher, educator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 win, competition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 physical education (PE)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bl>
          </a:graphicData>
        </a:graphic>
      </p:graphicFrame>
      <p:graphicFrame>
        <p:nvGraphicFramePr>
          <p:cNvPr id="31" name="Table 30"/>
          <p:cNvGraphicFramePr>
            <a:graphicFrameLocks noGrp="1"/>
          </p:cNvGraphicFramePr>
          <p:nvPr/>
        </p:nvGraphicFramePr>
        <p:xfrm>
          <a:off x="458010" y="380863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EMAIL  /  MESSAGING</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Mail, email, e-mail, letter, envelope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forward, reply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Return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message, read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 letter, message, open letter, open mail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Mailbox, send, inbox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Post, update, article, social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Attachment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Chat thread, texting, </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chat, talk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Chat, talk, conversation,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E</a:t>
            </a:r>
          </a:p>
        </p:txBody>
      </p:sp>
      <p:sp>
        <p:nvSpPr>
          <p:cNvPr id="32" name="Education" title="Icon of a rolled paper with a ribbon stamped on it">
            <a:extLst>
              <a:ext uri="{FF2B5EF4-FFF2-40B4-BE49-F238E27FC236}">
                <a16:creationId xmlns:a16="http://schemas.microsoft.com/office/drawing/2014/main" id="{F6F65DC1-9ED7-4F38-B276-7246D203CA93}"/>
              </a:ext>
            </a:extLst>
          </p:cNvPr>
          <p:cNvSpPr>
            <a:spLocks noChangeAspect="1" noEditPoints="1"/>
          </p:cNvSpPr>
          <p:nvPr/>
        </p:nvSpPr>
        <p:spPr bwMode="auto">
          <a:xfrm>
            <a:off x="755147" y="1209223"/>
            <a:ext cx="365708" cy="365708"/>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3" name="pencil" title="Icon of a pencil">
            <a:extLst>
              <a:ext uri="{FF2B5EF4-FFF2-40B4-BE49-F238E27FC236}">
                <a16:creationId xmlns:a16="http://schemas.microsoft.com/office/drawing/2014/main" id="{884AB308-1068-44DE-8729-1B736C19B05D}"/>
              </a:ext>
            </a:extLst>
          </p:cNvPr>
          <p:cNvSpPr>
            <a:spLocks noChangeAspect="1" noEditPoints="1"/>
          </p:cNvSpPr>
          <p:nvPr/>
        </p:nvSpPr>
        <p:spPr bwMode="auto">
          <a:xfrm>
            <a:off x="5555066" y="1209223"/>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4" name="building_11" title="Icon og a school house">
            <a:extLst>
              <a:ext uri="{FF2B5EF4-FFF2-40B4-BE49-F238E27FC236}">
                <a16:creationId xmlns:a16="http://schemas.microsoft.com/office/drawing/2014/main" id="{005B371F-DEF0-4E23-82D1-19036AC5286F}"/>
              </a:ext>
            </a:extLst>
          </p:cNvPr>
          <p:cNvSpPr>
            <a:spLocks noChangeAspect="1" noEditPoints="1"/>
          </p:cNvSpPr>
          <p:nvPr/>
        </p:nvSpPr>
        <p:spPr bwMode="auto">
          <a:xfrm>
            <a:off x="2583688" y="1244432"/>
            <a:ext cx="548562" cy="29529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girl" title="Icon of a young woman">
            <a:extLst>
              <a:ext uri="{FF2B5EF4-FFF2-40B4-BE49-F238E27FC236}">
                <a16:creationId xmlns:a16="http://schemas.microsoft.com/office/drawing/2014/main" id="{90E5CA25-D7C1-4C1F-B4F4-58DA63C86F11}"/>
              </a:ext>
            </a:extLst>
          </p:cNvPr>
          <p:cNvSpPr>
            <a:spLocks noChangeAspect="1" noEditPoints="1"/>
          </p:cNvSpPr>
          <p:nvPr/>
        </p:nvSpPr>
        <p:spPr bwMode="auto">
          <a:xfrm>
            <a:off x="7508255" y="2123496"/>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girl_2" title="Icon of a woman">
            <a:extLst>
              <a:ext uri="{FF2B5EF4-FFF2-40B4-BE49-F238E27FC236}">
                <a16:creationId xmlns:a16="http://schemas.microsoft.com/office/drawing/2014/main" id="{371EC4A4-8B5B-465A-8A69-DE39EDC95CDF}"/>
              </a:ext>
            </a:extLst>
          </p:cNvPr>
          <p:cNvSpPr>
            <a:spLocks noChangeAspect="1" noEditPoints="1"/>
          </p:cNvSpPr>
          <p:nvPr/>
        </p:nvSpPr>
        <p:spPr bwMode="auto">
          <a:xfrm>
            <a:off x="6520254" y="2123496"/>
            <a:ext cx="355302" cy="365708"/>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oy" title="Icon of a man">
            <a:extLst>
              <a:ext uri="{FF2B5EF4-FFF2-40B4-BE49-F238E27FC236}">
                <a16:creationId xmlns:a16="http://schemas.microsoft.com/office/drawing/2014/main" id="{0DA52365-226C-40AF-B8E0-72F7B99CA8D5}"/>
              </a:ext>
            </a:extLst>
          </p:cNvPr>
          <p:cNvSpPr>
            <a:spLocks noChangeAspect="1" noEditPoints="1"/>
          </p:cNvSpPr>
          <p:nvPr/>
        </p:nvSpPr>
        <p:spPr bwMode="auto">
          <a:xfrm>
            <a:off x="5597436" y="2123496"/>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us" title="Icon of a bus">
            <a:extLst>
              <a:ext uri="{FF2B5EF4-FFF2-40B4-BE49-F238E27FC236}">
                <a16:creationId xmlns:a16="http://schemas.microsoft.com/office/drawing/2014/main" id="{0D9EDBE9-01AA-4E72-8CC4-07623A0C4DAD}"/>
              </a:ext>
            </a:extLst>
          </p:cNvPr>
          <p:cNvSpPr>
            <a:spLocks noChangeAspect="1" noEditPoints="1"/>
          </p:cNvSpPr>
          <p:nvPr/>
        </p:nvSpPr>
        <p:spPr bwMode="auto">
          <a:xfrm>
            <a:off x="2675114" y="2123496"/>
            <a:ext cx="365708" cy="36570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3" name="graduate" title="Icon of a graduation cap">
            <a:extLst>
              <a:ext uri="{FF2B5EF4-FFF2-40B4-BE49-F238E27FC236}">
                <a16:creationId xmlns:a16="http://schemas.microsoft.com/office/drawing/2014/main" id="{A9D3AA7B-BC21-45C4-9E70-24B5212D2727}"/>
              </a:ext>
            </a:extLst>
          </p:cNvPr>
          <p:cNvSpPr>
            <a:spLocks noChangeAspect="1" noEditPoints="1"/>
          </p:cNvSpPr>
          <p:nvPr/>
        </p:nvSpPr>
        <p:spPr bwMode="auto">
          <a:xfrm>
            <a:off x="1684823" y="1209223"/>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egaphone" title="Icon of a megaphone">
            <a:extLst>
              <a:ext uri="{FF2B5EF4-FFF2-40B4-BE49-F238E27FC236}">
                <a16:creationId xmlns:a16="http://schemas.microsoft.com/office/drawing/2014/main" id="{53AFF7D9-D3E7-4E4F-A066-9C5584531F53}"/>
              </a:ext>
            </a:extLst>
          </p:cNvPr>
          <p:cNvSpPr>
            <a:spLocks noChangeAspect="1" noEditPoints="1"/>
          </p:cNvSpPr>
          <p:nvPr/>
        </p:nvSpPr>
        <p:spPr bwMode="auto">
          <a:xfrm>
            <a:off x="3612243" y="2179890"/>
            <a:ext cx="411421" cy="2529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drum" title="Icon of a drum with two drumsticks">
            <a:extLst>
              <a:ext uri="{FF2B5EF4-FFF2-40B4-BE49-F238E27FC236}">
                <a16:creationId xmlns:a16="http://schemas.microsoft.com/office/drawing/2014/main" id="{44DE786E-1B9C-410E-B5E6-52FC00A73EC7}"/>
              </a:ext>
            </a:extLst>
          </p:cNvPr>
          <p:cNvSpPr>
            <a:spLocks noChangeAspect="1" noEditPoints="1"/>
          </p:cNvSpPr>
          <p:nvPr/>
        </p:nvSpPr>
        <p:spPr bwMode="auto">
          <a:xfrm>
            <a:off x="4590067" y="212349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Sports" title="Icon of a rugby ball and soccer ball">
            <a:extLst>
              <a:ext uri="{FF2B5EF4-FFF2-40B4-BE49-F238E27FC236}">
                <a16:creationId xmlns:a16="http://schemas.microsoft.com/office/drawing/2014/main" id="{86B14631-9AD7-4635-8F09-FDD843BE4568}"/>
              </a:ext>
            </a:extLst>
          </p:cNvPr>
          <p:cNvSpPr>
            <a:spLocks noChangeAspect="1" noEditPoints="1"/>
          </p:cNvSpPr>
          <p:nvPr/>
        </p:nvSpPr>
        <p:spPr bwMode="auto">
          <a:xfrm>
            <a:off x="9399171" y="2123496"/>
            <a:ext cx="36689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3586367" y="1209223"/>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Book_2" title="Icon of a book and a pencil">
            <a:extLst>
              <a:ext uri="{FF2B5EF4-FFF2-40B4-BE49-F238E27FC236}">
                <a16:creationId xmlns:a16="http://schemas.microsoft.com/office/drawing/2014/main" id="{7832A4D9-2312-45D4-AD92-11607D7D2DA1}"/>
              </a:ext>
            </a:extLst>
          </p:cNvPr>
          <p:cNvSpPr>
            <a:spLocks noChangeAspect="1" noEditPoints="1"/>
          </p:cNvSpPr>
          <p:nvPr/>
        </p:nvSpPr>
        <p:spPr bwMode="auto">
          <a:xfrm>
            <a:off x="4577620" y="1209223"/>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Beaker_F196" title="Icon of a scientific flask with liquid in it">
            <a:extLst>
              <a:ext uri="{FF2B5EF4-FFF2-40B4-BE49-F238E27FC236}">
                <a16:creationId xmlns:a16="http://schemas.microsoft.com/office/drawing/2014/main" id="{B16AFC72-7927-470E-B59C-C65F3BCE9E0C}"/>
              </a:ext>
            </a:extLst>
          </p:cNvPr>
          <p:cNvSpPr>
            <a:spLocks noChangeAspect="1" noEditPoints="1"/>
          </p:cNvSpPr>
          <p:nvPr/>
        </p:nvSpPr>
        <p:spPr bwMode="auto">
          <a:xfrm>
            <a:off x="10384347" y="1209223"/>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Brain_3" title="Icon of a brain">
            <a:extLst>
              <a:ext uri="{FF2B5EF4-FFF2-40B4-BE49-F238E27FC236}">
                <a16:creationId xmlns:a16="http://schemas.microsoft.com/office/drawing/2014/main" id="{06292B7E-7E93-4B3A-8DD2-40FEA24B7913}"/>
              </a:ext>
            </a:extLst>
          </p:cNvPr>
          <p:cNvSpPr>
            <a:spLocks noChangeAspect="1" noEditPoints="1"/>
          </p:cNvSpPr>
          <p:nvPr/>
        </p:nvSpPr>
        <p:spPr bwMode="auto">
          <a:xfrm>
            <a:off x="767947" y="2123496"/>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calculator" title="Icon of a calculator">
            <a:extLst>
              <a:ext uri="{FF2B5EF4-FFF2-40B4-BE49-F238E27FC236}">
                <a16:creationId xmlns:a16="http://schemas.microsoft.com/office/drawing/2014/main" id="{71264CB7-502A-4FCF-BE3A-11F073447765}"/>
              </a:ext>
            </a:extLst>
          </p:cNvPr>
          <p:cNvSpPr>
            <a:spLocks noChangeAspect="1" noEditPoints="1"/>
          </p:cNvSpPr>
          <p:nvPr/>
        </p:nvSpPr>
        <p:spPr bwMode="auto">
          <a:xfrm>
            <a:off x="6573149" y="1209223"/>
            <a:ext cx="249513" cy="36570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3 h 598"/>
              <a:gd name="T26" fmla="*/ 73 w 408"/>
              <a:gd name="T27" fmla="*/ 273 h 598"/>
              <a:gd name="T28" fmla="*/ 73 w 408"/>
              <a:gd name="T29" fmla="*/ 291 h 598"/>
              <a:gd name="T30" fmla="*/ 73 w 408"/>
              <a:gd name="T31" fmla="*/ 410 h 598"/>
              <a:gd name="T32" fmla="*/ 91 w 408"/>
              <a:gd name="T33" fmla="*/ 410 h 598"/>
              <a:gd name="T34" fmla="*/ 91 w 408"/>
              <a:gd name="T35" fmla="*/ 392 h 598"/>
              <a:gd name="T36" fmla="*/ 73 w 408"/>
              <a:gd name="T37" fmla="*/ 392 h 598"/>
              <a:gd name="T38" fmla="*/ 73 w 408"/>
              <a:gd name="T39" fmla="*/ 410 h 598"/>
              <a:gd name="T40" fmla="*/ 73 w 408"/>
              <a:gd name="T41" fmla="*/ 530 h 598"/>
              <a:gd name="T42" fmla="*/ 91 w 408"/>
              <a:gd name="T43" fmla="*/ 530 h 598"/>
              <a:gd name="T44" fmla="*/ 91 w 408"/>
              <a:gd name="T45" fmla="*/ 512 h 598"/>
              <a:gd name="T46" fmla="*/ 73 w 408"/>
              <a:gd name="T47" fmla="*/ 512 h 598"/>
              <a:gd name="T48" fmla="*/ 73 w 408"/>
              <a:gd name="T49" fmla="*/ 530 h 598"/>
              <a:gd name="T50" fmla="*/ 194 w 408"/>
              <a:gd name="T51" fmla="*/ 291 h 598"/>
              <a:gd name="T52" fmla="*/ 212 w 408"/>
              <a:gd name="T53" fmla="*/ 291 h 598"/>
              <a:gd name="T54" fmla="*/ 212 w 408"/>
              <a:gd name="T55" fmla="*/ 273 h 598"/>
              <a:gd name="T56" fmla="*/ 194 w 408"/>
              <a:gd name="T57" fmla="*/ 273 h 598"/>
              <a:gd name="T58" fmla="*/ 194 w 408"/>
              <a:gd name="T59" fmla="*/ 291 h 598"/>
              <a:gd name="T60" fmla="*/ 194 w 408"/>
              <a:gd name="T61" fmla="*/ 410 h 598"/>
              <a:gd name="T62" fmla="*/ 212 w 408"/>
              <a:gd name="T63" fmla="*/ 410 h 598"/>
              <a:gd name="T64" fmla="*/ 212 w 408"/>
              <a:gd name="T65" fmla="*/ 392 h 598"/>
              <a:gd name="T66" fmla="*/ 194 w 408"/>
              <a:gd name="T67" fmla="*/ 392 h 598"/>
              <a:gd name="T68" fmla="*/ 194 w 408"/>
              <a:gd name="T69" fmla="*/ 410 h 598"/>
              <a:gd name="T70" fmla="*/ 194 w 408"/>
              <a:gd name="T71" fmla="*/ 530 h 598"/>
              <a:gd name="T72" fmla="*/ 212 w 408"/>
              <a:gd name="T73" fmla="*/ 530 h 598"/>
              <a:gd name="T74" fmla="*/ 212 w 408"/>
              <a:gd name="T75" fmla="*/ 512 h 598"/>
              <a:gd name="T76" fmla="*/ 194 w 408"/>
              <a:gd name="T77" fmla="*/ 512 h 598"/>
              <a:gd name="T78" fmla="*/ 194 w 408"/>
              <a:gd name="T79" fmla="*/ 530 h 598"/>
              <a:gd name="T80" fmla="*/ 317 w 408"/>
              <a:gd name="T81" fmla="*/ 291 h 598"/>
              <a:gd name="T82" fmla="*/ 335 w 408"/>
              <a:gd name="T83" fmla="*/ 291 h 598"/>
              <a:gd name="T84" fmla="*/ 335 w 408"/>
              <a:gd name="T85" fmla="*/ 273 h 598"/>
              <a:gd name="T86" fmla="*/ 317 w 408"/>
              <a:gd name="T87" fmla="*/ 273 h 598"/>
              <a:gd name="T88" fmla="*/ 317 w 408"/>
              <a:gd name="T89" fmla="*/ 291 h 598"/>
              <a:gd name="T90" fmla="*/ 317 w 408"/>
              <a:gd name="T91" fmla="*/ 410 h 598"/>
              <a:gd name="T92" fmla="*/ 335 w 408"/>
              <a:gd name="T93" fmla="*/ 410 h 598"/>
              <a:gd name="T94" fmla="*/ 335 w 408"/>
              <a:gd name="T95" fmla="*/ 392 h 598"/>
              <a:gd name="T96" fmla="*/ 317 w 408"/>
              <a:gd name="T97" fmla="*/ 392 h 598"/>
              <a:gd name="T98" fmla="*/ 317 w 408"/>
              <a:gd name="T99" fmla="*/ 410 h 598"/>
              <a:gd name="T100" fmla="*/ 317 w 408"/>
              <a:gd name="T101" fmla="*/ 530 h 598"/>
              <a:gd name="T102" fmla="*/ 335 w 408"/>
              <a:gd name="T103" fmla="*/ 530 h 598"/>
              <a:gd name="T104" fmla="*/ 335 w 408"/>
              <a:gd name="T105" fmla="*/ 512 h 598"/>
              <a:gd name="T106" fmla="*/ 317 w 408"/>
              <a:gd name="T107" fmla="*/ 512 h 598"/>
              <a:gd name="T108" fmla="*/ 317 w 408"/>
              <a:gd name="T109" fmla="*/ 53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3"/>
                </a:lnTo>
                <a:lnTo>
                  <a:pt x="73" y="273"/>
                </a:lnTo>
                <a:lnTo>
                  <a:pt x="73" y="291"/>
                </a:lnTo>
                <a:close/>
                <a:moveTo>
                  <a:pt x="73" y="410"/>
                </a:moveTo>
                <a:lnTo>
                  <a:pt x="91" y="410"/>
                </a:lnTo>
                <a:lnTo>
                  <a:pt x="91" y="392"/>
                </a:lnTo>
                <a:lnTo>
                  <a:pt x="73" y="392"/>
                </a:lnTo>
                <a:lnTo>
                  <a:pt x="73" y="410"/>
                </a:lnTo>
                <a:close/>
                <a:moveTo>
                  <a:pt x="73" y="530"/>
                </a:moveTo>
                <a:lnTo>
                  <a:pt x="91" y="530"/>
                </a:lnTo>
                <a:lnTo>
                  <a:pt x="91" y="512"/>
                </a:lnTo>
                <a:lnTo>
                  <a:pt x="73" y="512"/>
                </a:lnTo>
                <a:lnTo>
                  <a:pt x="73" y="530"/>
                </a:lnTo>
                <a:close/>
                <a:moveTo>
                  <a:pt x="194" y="291"/>
                </a:moveTo>
                <a:lnTo>
                  <a:pt x="212" y="291"/>
                </a:lnTo>
                <a:lnTo>
                  <a:pt x="212" y="273"/>
                </a:lnTo>
                <a:lnTo>
                  <a:pt x="194" y="273"/>
                </a:lnTo>
                <a:lnTo>
                  <a:pt x="194" y="291"/>
                </a:lnTo>
                <a:close/>
                <a:moveTo>
                  <a:pt x="194" y="410"/>
                </a:moveTo>
                <a:lnTo>
                  <a:pt x="212" y="410"/>
                </a:lnTo>
                <a:lnTo>
                  <a:pt x="212" y="392"/>
                </a:lnTo>
                <a:lnTo>
                  <a:pt x="194" y="392"/>
                </a:lnTo>
                <a:lnTo>
                  <a:pt x="194" y="410"/>
                </a:lnTo>
                <a:close/>
                <a:moveTo>
                  <a:pt x="194" y="530"/>
                </a:moveTo>
                <a:lnTo>
                  <a:pt x="212" y="530"/>
                </a:lnTo>
                <a:lnTo>
                  <a:pt x="212" y="512"/>
                </a:lnTo>
                <a:lnTo>
                  <a:pt x="194" y="512"/>
                </a:lnTo>
                <a:lnTo>
                  <a:pt x="194" y="530"/>
                </a:lnTo>
                <a:close/>
                <a:moveTo>
                  <a:pt x="317" y="291"/>
                </a:moveTo>
                <a:lnTo>
                  <a:pt x="335" y="291"/>
                </a:lnTo>
                <a:lnTo>
                  <a:pt x="335" y="273"/>
                </a:lnTo>
                <a:lnTo>
                  <a:pt x="317" y="273"/>
                </a:lnTo>
                <a:lnTo>
                  <a:pt x="317" y="291"/>
                </a:lnTo>
                <a:close/>
                <a:moveTo>
                  <a:pt x="317" y="410"/>
                </a:moveTo>
                <a:lnTo>
                  <a:pt x="335" y="410"/>
                </a:lnTo>
                <a:lnTo>
                  <a:pt x="335" y="392"/>
                </a:lnTo>
                <a:lnTo>
                  <a:pt x="317" y="392"/>
                </a:lnTo>
                <a:lnTo>
                  <a:pt x="317" y="410"/>
                </a:lnTo>
                <a:close/>
                <a:moveTo>
                  <a:pt x="317" y="530"/>
                </a:moveTo>
                <a:lnTo>
                  <a:pt x="335" y="530"/>
                </a:lnTo>
                <a:lnTo>
                  <a:pt x="335" y="512"/>
                </a:lnTo>
                <a:lnTo>
                  <a:pt x="317" y="512"/>
                </a:lnTo>
                <a:lnTo>
                  <a:pt x="317" y="53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maze" title="Icon of a maze">
            <a:extLst>
              <a:ext uri="{FF2B5EF4-FFF2-40B4-BE49-F238E27FC236}">
                <a16:creationId xmlns:a16="http://schemas.microsoft.com/office/drawing/2014/main" id="{806C94FB-1CDF-4BF8-9A19-217FBDC577C4}"/>
              </a:ext>
            </a:extLst>
          </p:cNvPr>
          <p:cNvSpPr>
            <a:spLocks noChangeAspect="1" noEditPoints="1"/>
          </p:cNvSpPr>
          <p:nvPr/>
        </p:nvSpPr>
        <p:spPr bwMode="auto">
          <a:xfrm>
            <a:off x="11320748" y="1209223"/>
            <a:ext cx="363672" cy="365708"/>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5" name="News_E900" title="Icon of a newspaper">
            <a:extLst>
              <a:ext uri="{FF2B5EF4-FFF2-40B4-BE49-F238E27FC236}">
                <a16:creationId xmlns:a16="http://schemas.microsoft.com/office/drawing/2014/main" id="{96227437-433A-4108-91D5-A393C99743DF}"/>
              </a:ext>
            </a:extLst>
          </p:cNvPr>
          <p:cNvSpPr>
            <a:spLocks noChangeAspect="1" noEditPoints="1"/>
          </p:cNvSpPr>
          <p:nvPr/>
        </p:nvSpPr>
        <p:spPr bwMode="auto">
          <a:xfrm>
            <a:off x="7456939"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Ribbon_E9D1" title="Icon of a ribbon award">
            <a:extLst>
              <a:ext uri="{FF2B5EF4-FFF2-40B4-BE49-F238E27FC236}">
                <a16:creationId xmlns:a16="http://schemas.microsoft.com/office/drawing/2014/main" id="{7F347D1E-0D2F-4B7A-B79D-DAA1C12BF69C}"/>
              </a:ext>
            </a:extLst>
          </p:cNvPr>
          <p:cNvSpPr>
            <a:spLocks noChangeAspect="1" noEditPoints="1"/>
          </p:cNvSpPr>
          <p:nvPr/>
        </p:nvSpPr>
        <p:spPr bwMode="auto">
          <a:xfrm>
            <a:off x="9469544" y="1209223"/>
            <a:ext cx="226146"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Trophy2_F1AE" title="Icon of a trophy">
            <a:extLst>
              <a:ext uri="{FF2B5EF4-FFF2-40B4-BE49-F238E27FC236}">
                <a16:creationId xmlns:a16="http://schemas.microsoft.com/office/drawing/2014/main" id="{9E905471-7985-4062-91C1-6B4F2B81AC3E}"/>
              </a:ext>
            </a:extLst>
          </p:cNvPr>
          <p:cNvSpPr>
            <a:spLocks noChangeAspect="1" noEditPoints="1"/>
          </p:cNvSpPr>
          <p:nvPr/>
        </p:nvSpPr>
        <p:spPr bwMode="auto">
          <a:xfrm>
            <a:off x="8425765" y="2123496"/>
            <a:ext cx="393736"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rocket" title="Icon of a rocket">
            <a:extLst>
              <a:ext uri="{FF2B5EF4-FFF2-40B4-BE49-F238E27FC236}">
                <a16:creationId xmlns:a16="http://schemas.microsoft.com/office/drawing/2014/main" id="{C24B828D-E0BE-4D24-9FA1-94D68BF0F07B}"/>
              </a:ext>
            </a:extLst>
          </p:cNvPr>
          <p:cNvSpPr>
            <a:spLocks noChangeAspect="1" noEditPoints="1"/>
          </p:cNvSpPr>
          <p:nvPr/>
        </p:nvSpPr>
        <p:spPr bwMode="auto">
          <a:xfrm>
            <a:off x="1711851" y="2123496"/>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Ribbon2_F19B" title="Icon of a star shaped ribbon">
            <a:extLst>
              <a:ext uri="{FF2B5EF4-FFF2-40B4-BE49-F238E27FC236}">
                <a16:creationId xmlns:a16="http://schemas.microsoft.com/office/drawing/2014/main" id="{70D4D870-652D-4001-9F18-B83FD5C59276}"/>
              </a:ext>
            </a:extLst>
          </p:cNvPr>
          <p:cNvSpPr>
            <a:spLocks noChangeAspect="1" noEditPoints="1"/>
          </p:cNvSpPr>
          <p:nvPr/>
        </p:nvSpPr>
        <p:spPr bwMode="auto">
          <a:xfrm>
            <a:off x="8492076" y="1209223"/>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attach" title="Icon of a paperclip">
            <a:extLst>
              <a:ext uri="{FF2B5EF4-FFF2-40B4-BE49-F238E27FC236}">
                <a16:creationId xmlns:a16="http://schemas.microsoft.com/office/drawing/2014/main" id="{91A0ABC5-5D40-4A76-951A-CEF8683BB807}"/>
              </a:ext>
            </a:extLst>
          </p:cNvPr>
          <p:cNvSpPr>
            <a:spLocks noChangeAspect="1"/>
          </p:cNvSpPr>
          <p:nvPr/>
        </p:nvSpPr>
        <p:spPr bwMode="auto">
          <a:xfrm>
            <a:off x="9512289" y="4866306"/>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55" name="mail_2" title="Icon of an envelope with an arrow on the lower right pointing right">
            <a:extLst>
              <a:ext uri="{FF2B5EF4-FFF2-40B4-BE49-F238E27FC236}">
                <a16:creationId xmlns:a16="http://schemas.microsoft.com/office/drawing/2014/main" id="{6CD196F3-8F5E-4271-BB45-181ED3943532}"/>
              </a:ext>
            </a:extLst>
          </p:cNvPr>
          <p:cNvSpPr>
            <a:spLocks noChangeAspect="1" noEditPoints="1"/>
          </p:cNvSpPr>
          <p:nvPr/>
        </p:nvSpPr>
        <p:spPr bwMode="auto">
          <a:xfrm>
            <a:off x="1692275"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mail" title="Icon of an envelope">
            <a:extLst>
              <a:ext uri="{FF2B5EF4-FFF2-40B4-BE49-F238E27FC236}">
                <a16:creationId xmlns:a16="http://schemas.microsoft.com/office/drawing/2014/main" id="{6D0D99B2-78FB-4F2C-BF13-1D0BF987D28A}"/>
              </a:ext>
            </a:extLst>
          </p:cNvPr>
          <p:cNvSpPr>
            <a:spLocks noChangeAspect="1" noEditPoints="1"/>
          </p:cNvSpPr>
          <p:nvPr/>
        </p:nvSpPr>
        <p:spPr bwMode="auto">
          <a:xfrm>
            <a:off x="732291" y="4925734"/>
            <a:ext cx="411421" cy="24685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mail_3" title="Icon of an open envelope">
            <a:extLst>
              <a:ext uri="{FF2B5EF4-FFF2-40B4-BE49-F238E27FC236}">
                <a16:creationId xmlns:a16="http://schemas.microsoft.com/office/drawing/2014/main" id="{E83838E3-D1A1-4458-A1A0-ED32D90C15CE}"/>
              </a:ext>
            </a:extLst>
          </p:cNvPr>
          <p:cNvSpPr>
            <a:spLocks noChangeAspect="1" noEditPoints="1"/>
          </p:cNvSpPr>
          <p:nvPr/>
        </p:nvSpPr>
        <p:spPr bwMode="auto">
          <a:xfrm>
            <a:off x="3612675" y="4866306"/>
            <a:ext cx="410559" cy="365708"/>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3" name="send" title="Icon of a paper airplane">
            <a:extLst>
              <a:ext uri="{FF2B5EF4-FFF2-40B4-BE49-F238E27FC236}">
                <a16:creationId xmlns:a16="http://schemas.microsoft.com/office/drawing/2014/main" id="{22B5A2CE-F176-42BE-A21D-7FCDE86286C3}"/>
              </a:ext>
            </a:extLst>
          </p:cNvPr>
          <p:cNvSpPr>
            <a:spLocks noChangeAspect="1" noEditPoints="1"/>
          </p:cNvSpPr>
          <p:nvPr/>
        </p:nvSpPr>
        <p:spPr bwMode="auto">
          <a:xfrm>
            <a:off x="8416923" y="4911416"/>
            <a:ext cx="411421" cy="275489"/>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speech_2" title="Icon of a chat bubble">
            <a:extLst>
              <a:ext uri="{FF2B5EF4-FFF2-40B4-BE49-F238E27FC236}">
                <a16:creationId xmlns:a16="http://schemas.microsoft.com/office/drawing/2014/main" id="{7592111C-25CA-4D13-9FD0-D7084F441FAD}"/>
              </a:ext>
            </a:extLst>
          </p:cNvPr>
          <p:cNvSpPr>
            <a:spLocks noChangeAspect="1" noEditPoints="1"/>
          </p:cNvSpPr>
          <p:nvPr/>
        </p:nvSpPr>
        <p:spPr bwMode="auto">
          <a:xfrm>
            <a:off x="10336773" y="4866306"/>
            <a:ext cx="411660" cy="36570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6" name="speech_4" title="Icon of a chat bubble with a video camera inside">
            <a:extLst>
              <a:ext uri="{FF2B5EF4-FFF2-40B4-BE49-F238E27FC236}">
                <a16:creationId xmlns:a16="http://schemas.microsoft.com/office/drawing/2014/main" id="{26F204A7-42BF-47FD-807C-5F88803D1145}"/>
              </a:ext>
            </a:extLst>
          </p:cNvPr>
          <p:cNvSpPr>
            <a:spLocks noChangeAspect="1" noEditPoints="1"/>
          </p:cNvSpPr>
          <p:nvPr/>
        </p:nvSpPr>
        <p:spPr bwMode="auto">
          <a:xfrm>
            <a:off x="2652141" y="5780574"/>
            <a:ext cx="411660" cy="365708"/>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7"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11268724" y="4866306"/>
            <a:ext cx="467721" cy="36570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8" name="people_23" title="Icon of a person with a chat bubble above them">
            <a:extLst>
              <a:ext uri="{FF2B5EF4-FFF2-40B4-BE49-F238E27FC236}">
                <a16:creationId xmlns:a16="http://schemas.microsoft.com/office/drawing/2014/main" id="{A1CEB6B5-3EFB-4AD9-8BDE-4A19B0DABF34}"/>
              </a:ext>
            </a:extLst>
          </p:cNvPr>
          <p:cNvSpPr>
            <a:spLocks noChangeAspect="1" noEditPoints="1"/>
          </p:cNvSpPr>
          <p:nvPr/>
        </p:nvSpPr>
        <p:spPr bwMode="auto">
          <a:xfrm>
            <a:off x="1713176" y="5780574"/>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mail_2_bidi" title="Icon of an envelope with an arrow on the lower left pointing left">
            <a:extLst>
              <a:ext uri="{FF2B5EF4-FFF2-40B4-BE49-F238E27FC236}">
                <a16:creationId xmlns:a16="http://schemas.microsoft.com/office/drawing/2014/main" id="{2DF3A596-50F3-493A-89A5-0D72FCBF7A8D}"/>
              </a:ext>
            </a:extLst>
          </p:cNvPr>
          <p:cNvSpPr>
            <a:spLocks noChangeAspect="1" noEditPoints="1"/>
          </p:cNvSpPr>
          <p:nvPr/>
        </p:nvSpPr>
        <p:spPr bwMode="auto">
          <a:xfrm flipH="1">
            <a:off x="2652259" y="4899936"/>
            <a:ext cx="411421" cy="298449"/>
          </a:xfrm>
          <a:custGeom>
            <a:avLst/>
            <a:gdLst>
              <a:gd name="T0" fmla="*/ 139 w 244"/>
              <a:gd name="T1" fmla="*/ 146 h 177"/>
              <a:gd name="T2" fmla="*/ 0 w 244"/>
              <a:gd name="T3" fmla="*/ 146 h 177"/>
              <a:gd name="T4" fmla="*/ 0 w 244"/>
              <a:gd name="T5" fmla="*/ 0 h 177"/>
              <a:gd name="T6" fmla="*/ 244 w 244"/>
              <a:gd name="T7" fmla="*/ 0 h 177"/>
              <a:gd name="T8" fmla="*/ 244 w 244"/>
              <a:gd name="T9" fmla="*/ 110 h 177"/>
              <a:gd name="T10" fmla="*/ 0 w 244"/>
              <a:gd name="T11" fmla="*/ 0 h 177"/>
              <a:gd name="T12" fmla="*/ 122 w 244"/>
              <a:gd name="T13" fmla="*/ 73 h 177"/>
              <a:gd name="T14" fmla="*/ 244 w 244"/>
              <a:gd name="T15" fmla="*/ 0 h 177"/>
              <a:gd name="T16" fmla="*/ 160 w 244"/>
              <a:gd name="T17" fmla="*/ 146 h 177"/>
              <a:gd name="T18" fmla="*/ 244 w 244"/>
              <a:gd name="T19" fmla="*/ 146 h 177"/>
              <a:gd name="T20" fmla="*/ 213 w 244"/>
              <a:gd name="T21" fmla="*/ 177 h 177"/>
              <a:gd name="T22" fmla="*/ 244 w 244"/>
              <a:gd name="T23" fmla="*/ 146 h 177"/>
              <a:gd name="T24" fmla="*/ 213 w 244"/>
              <a:gd name="T25" fmla="*/ 1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177">
                <a:moveTo>
                  <a:pt x="139" y="146"/>
                </a:moveTo>
                <a:lnTo>
                  <a:pt x="0" y="146"/>
                </a:lnTo>
                <a:lnTo>
                  <a:pt x="0" y="0"/>
                </a:lnTo>
                <a:lnTo>
                  <a:pt x="244" y="0"/>
                </a:lnTo>
                <a:lnTo>
                  <a:pt x="244" y="110"/>
                </a:lnTo>
                <a:moveTo>
                  <a:pt x="0" y="0"/>
                </a:moveTo>
                <a:lnTo>
                  <a:pt x="122" y="73"/>
                </a:lnTo>
                <a:lnTo>
                  <a:pt x="244" y="0"/>
                </a:lnTo>
                <a:moveTo>
                  <a:pt x="160" y="146"/>
                </a:moveTo>
                <a:lnTo>
                  <a:pt x="244" y="146"/>
                </a:lnTo>
                <a:moveTo>
                  <a:pt x="213" y="177"/>
                </a:moveTo>
                <a:lnTo>
                  <a:pt x="244" y="146"/>
                </a:lnTo>
                <a:lnTo>
                  <a:pt x="213" y="115"/>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2" name="ActivityFeed_F056" title="Icon of two chat bubbles stacked vertically">
            <a:extLst>
              <a:ext uri="{FF2B5EF4-FFF2-40B4-BE49-F238E27FC236}">
                <a16:creationId xmlns:a16="http://schemas.microsoft.com/office/drawing/2014/main" id="{5952FB18-14C1-4D4A-BBD3-8A3A490A0D67}"/>
              </a:ext>
            </a:extLst>
          </p:cNvPr>
          <p:cNvSpPr>
            <a:spLocks noChangeAspect="1" noEditPoints="1"/>
          </p:cNvSpPr>
          <p:nvPr/>
        </p:nvSpPr>
        <p:spPr bwMode="auto">
          <a:xfrm>
            <a:off x="731752" y="5780574"/>
            <a:ext cx="412497" cy="365708"/>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 name="OpenMailbox_F008" title="Icon of an open mailbox with a letter coming out">
            <a:extLst>
              <a:ext uri="{FF2B5EF4-FFF2-40B4-BE49-F238E27FC236}">
                <a16:creationId xmlns:a16="http://schemas.microsoft.com/office/drawing/2014/main" id="{AF4589F5-3E71-4E2A-AADC-19DD74DA94DC}"/>
              </a:ext>
            </a:extLst>
          </p:cNvPr>
          <p:cNvSpPr>
            <a:spLocks noChangeAspect="1" noEditPoints="1"/>
          </p:cNvSpPr>
          <p:nvPr/>
        </p:nvSpPr>
        <p:spPr bwMode="auto">
          <a:xfrm>
            <a:off x="6486285" y="4866306"/>
            <a:ext cx="423240" cy="365708"/>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ostUpdateLegacy_E1D7" title="Icon of an article, feed, or social media thread">
            <a:extLst>
              <a:ext uri="{FF2B5EF4-FFF2-40B4-BE49-F238E27FC236}">
                <a16:creationId xmlns:a16="http://schemas.microsoft.com/office/drawing/2014/main" id="{0F66B01D-9010-4D57-AD96-8945C7F0F9F7}"/>
              </a:ext>
            </a:extLst>
          </p:cNvPr>
          <p:cNvSpPr>
            <a:spLocks noChangeAspect="1" noEditPoints="1"/>
          </p:cNvSpPr>
          <p:nvPr/>
        </p:nvSpPr>
        <p:spPr bwMode="auto">
          <a:xfrm>
            <a:off x="7411225" y="4919947"/>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5" name="Mailbox_F007" title="Icon of a mailbox ">
            <a:extLst>
              <a:ext uri="{FF2B5EF4-FFF2-40B4-BE49-F238E27FC236}">
                <a16:creationId xmlns:a16="http://schemas.microsoft.com/office/drawing/2014/main" id="{A7513549-CDC4-4887-884D-53D3ADC88DA9}"/>
              </a:ext>
            </a:extLst>
          </p:cNvPr>
          <p:cNvSpPr>
            <a:spLocks noChangeAspect="1" noEditPoints="1"/>
          </p:cNvSpPr>
          <p:nvPr/>
        </p:nvSpPr>
        <p:spPr bwMode="auto">
          <a:xfrm>
            <a:off x="5541196" y="4866306"/>
            <a:ext cx="393449" cy="36570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MailArticleContent_EFAE" title="Icon of an open envelope with a letter coming out">
            <a:extLst>
              <a:ext uri="{FF2B5EF4-FFF2-40B4-BE49-F238E27FC236}">
                <a16:creationId xmlns:a16="http://schemas.microsoft.com/office/drawing/2014/main" id="{3EC8CEE4-EF97-4FD6-B572-EEFF7AB41DCB}"/>
              </a:ext>
            </a:extLst>
          </p:cNvPr>
          <p:cNvSpPr>
            <a:spLocks noChangeAspect="1" noEditPoints="1"/>
          </p:cNvSpPr>
          <p:nvPr/>
        </p:nvSpPr>
        <p:spPr bwMode="auto">
          <a:xfrm>
            <a:off x="4595172" y="4866306"/>
            <a:ext cx="365531" cy="365708"/>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30723106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graphicFrame>
        <p:nvGraphicFramePr>
          <p:cNvPr id="31" name="Table 30"/>
          <p:cNvGraphicFramePr>
            <a:graphicFrameLocks noGrp="1"/>
          </p:cNvGraphicFramePr>
          <p:nvPr/>
        </p:nvGraphicFramePr>
        <p:xfrm>
          <a:off x="458010" y="289436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5" name="Table 54"/>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I–M</a:t>
            </a:r>
          </a:p>
        </p:txBody>
      </p:sp>
      <p:sp>
        <p:nvSpPr>
          <p:cNvPr id="24"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4581113" y="5780574"/>
            <a:ext cx="393649" cy="365708"/>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5" name="Money_3" title="Icon of a dollar sign">
            <a:extLst>
              <a:ext uri="{FF2B5EF4-FFF2-40B4-BE49-F238E27FC236}">
                <a16:creationId xmlns:a16="http://schemas.microsoft.com/office/drawing/2014/main" id="{54F9E3F4-3343-4964-B6C6-A12385238090}"/>
              </a:ext>
            </a:extLst>
          </p:cNvPr>
          <p:cNvSpPr>
            <a:spLocks noChangeAspect="1" noEditPoints="1"/>
          </p:cNvSpPr>
          <p:nvPr/>
        </p:nvSpPr>
        <p:spPr bwMode="auto">
          <a:xfrm>
            <a:off x="2756959" y="5780574"/>
            <a:ext cx="202024" cy="36570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26" name="money_2" title="Icon of a dollar sign with an arrow around it pointing clockwise">
            <a:extLst>
              <a:ext uri="{FF2B5EF4-FFF2-40B4-BE49-F238E27FC236}">
                <a16:creationId xmlns:a16="http://schemas.microsoft.com/office/drawing/2014/main" id="{236504DA-559B-45E8-B63C-E250FFEB677E}"/>
              </a:ext>
            </a:extLst>
          </p:cNvPr>
          <p:cNvSpPr>
            <a:spLocks noChangeAspect="1" noEditPoints="1"/>
          </p:cNvSpPr>
          <p:nvPr/>
        </p:nvSpPr>
        <p:spPr bwMode="auto">
          <a:xfrm>
            <a:off x="3644530" y="5780574"/>
            <a:ext cx="346847" cy="36570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lin ang="5400000" scaled="1"/>
              </a:gradFill>
              <a:latin typeface="Segoe UI"/>
            </a:endParaRPr>
          </a:p>
        </p:txBody>
      </p:sp>
      <p:sp>
        <p:nvSpPr>
          <p:cNvPr id="2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5540307" y="5780574"/>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28" name="scanner_2" title="Icon of a barcode scanner">
            <a:extLst>
              <a:ext uri="{FF2B5EF4-FFF2-40B4-BE49-F238E27FC236}">
                <a16:creationId xmlns:a16="http://schemas.microsoft.com/office/drawing/2014/main" id="{E0DCFB64-5F99-44F6-B556-B31C95F91A62}"/>
              </a:ext>
            </a:extLst>
          </p:cNvPr>
          <p:cNvSpPr>
            <a:spLocks noChangeAspect="1" noEditPoints="1"/>
          </p:cNvSpPr>
          <p:nvPr/>
        </p:nvSpPr>
        <p:spPr bwMode="auto">
          <a:xfrm>
            <a:off x="9429150" y="5780574"/>
            <a:ext cx="306934" cy="36570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9" name="bag" title="Icon of a handbag">
            <a:extLst>
              <a:ext uri="{FF2B5EF4-FFF2-40B4-BE49-F238E27FC236}">
                <a16:creationId xmlns:a16="http://schemas.microsoft.com/office/drawing/2014/main" id="{95862B60-851C-4434-AA4A-E24491F41793}"/>
              </a:ext>
            </a:extLst>
          </p:cNvPr>
          <p:cNvSpPr>
            <a:spLocks noChangeAspect="1" noEditPoints="1"/>
          </p:cNvSpPr>
          <p:nvPr/>
        </p:nvSpPr>
        <p:spPr bwMode="auto">
          <a:xfrm>
            <a:off x="1750811" y="5780574"/>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6520830" y="5780574"/>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2" name="ShoppingCart_E7BF" title="Icon of a shopping cart">
            <a:extLst>
              <a:ext uri="{FF2B5EF4-FFF2-40B4-BE49-F238E27FC236}">
                <a16:creationId xmlns:a16="http://schemas.microsoft.com/office/drawing/2014/main" id="{2F935D67-4530-4FAE-B9F0-E595657729EF}"/>
              </a:ext>
            </a:extLst>
          </p:cNvPr>
          <p:cNvSpPr>
            <a:spLocks noChangeAspect="1" noEditPoints="1"/>
          </p:cNvSpPr>
          <p:nvPr/>
        </p:nvSpPr>
        <p:spPr bwMode="auto">
          <a:xfrm>
            <a:off x="722969" y="5780574"/>
            <a:ext cx="430066" cy="36570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3" name="PaymentCard_E8C7" title="Icon of a credit card">
            <a:extLst>
              <a:ext uri="{FF2B5EF4-FFF2-40B4-BE49-F238E27FC236}">
                <a16:creationId xmlns:a16="http://schemas.microsoft.com/office/drawing/2014/main" id="{93B2766D-6F5E-49C2-A3E6-2F68FECBAEA1}"/>
              </a:ext>
            </a:extLst>
          </p:cNvPr>
          <p:cNvSpPr>
            <a:spLocks noChangeAspect="1" noEditPoints="1"/>
          </p:cNvSpPr>
          <p:nvPr/>
        </p:nvSpPr>
        <p:spPr bwMode="auto">
          <a:xfrm>
            <a:off x="7456939" y="5826162"/>
            <a:ext cx="411421" cy="274533"/>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money" title="Icon of a creditcard with signal lines on top">
            <a:extLst>
              <a:ext uri="{FF2B5EF4-FFF2-40B4-BE49-F238E27FC236}">
                <a16:creationId xmlns:a16="http://schemas.microsoft.com/office/drawing/2014/main" id="{2B38625E-0446-4DA8-838B-0AAD97CC32A0}"/>
              </a:ext>
            </a:extLst>
          </p:cNvPr>
          <p:cNvSpPr>
            <a:spLocks noChangeAspect="1" noEditPoints="1"/>
          </p:cNvSpPr>
          <p:nvPr/>
        </p:nvSpPr>
        <p:spPr bwMode="auto">
          <a:xfrm>
            <a:off x="8489362" y="5780574"/>
            <a:ext cx="266544"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5" name="TagLegacy_E1CB" title="Icon of a shopping tag">
            <a:extLst>
              <a:ext uri="{FF2B5EF4-FFF2-40B4-BE49-F238E27FC236}">
                <a16:creationId xmlns:a16="http://schemas.microsoft.com/office/drawing/2014/main" id="{2C8E29C8-BEB0-4BFE-879D-283547910572}"/>
              </a:ext>
            </a:extLst>
          </p:cNvPr>
          <p:cNvSpPr>
            <a:spLocks noChangeAspect="1" noEditPoints="1"/>
          </p:cNvSpPr>
          <p:nvPr/>
        </p:nvSpPr>
        <p:spPr bwMode="auto">
          <a:xfrm>
            <a:off x="10313522" y="5780574"/>
            <a:ext cx="458162" cy="36570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7460006" y="1209223"/>
            <a:ext cx="405287"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8" name="book_2" title="Icon of a book and a pencil">
            <a:extLst>
              <a:ext uri="{FF2B5EF4-FFF2-40B4-BE49-F238E27FC236}">
                <a16:creationId xmlns:a16="http://schemas.microsoft.com/office/drawing/2014/main" id="{AFCD15A1-42C2-4B98-B77F-A09E697CB720}"/>
              </a:ext>
            </a:extLst>
          </p:cNvPr>
          <p:cNvSpPr>
            <a:spLocks noChangeAspect="1" noEditPoints="1"/>
          </p:cNvSpPr>
          <p:nvPr/>
        </p:nvSpPr>
        <p:spPr bwMode="auto">
          <a:xfrm>
            <a:off x="5538290" y="1209223"/>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9" name="rocket" title="Icon of a rocket">
            <a:extLst>
              <a:ext uri="{FF2B5EF4-FFF2-40B4-BE49-F238E27FC236}">
                <a16:creationId xmlns:a16="http://schemas.microsoft.com/office/drawing/2014/main" id="{23545987-B4BA-4014-A32D-D5D6BB8E8F24}"/>
              </a:ext>
            </a:extLst>
          </p:cNvPr>
          <p:cNvSpPr>
            <a:spLocks noChangeAspect="1" noEditPoints="1"/>
          </p:cNvSpPr>
          <p:nvPr/>
        </p:nvSpPr>
        <p:spPr bwMode="auto">
          <a:xfrm>
            <a:off x="751490" y="1209223"/>
            <a:ext cx="373021"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0" name="plant_3" title="Icon of three stalks of wheat">
            <a:extLst>
              <a:ext uri="{FF2B5EF4-FFF2-40B4-BE49-F238E27FC236}">
                <a16:creationId xmlns:a16="http://schemas.microsoft.com/office/drawing/2014/main" id="{5BF9C04B-CAD0-4C39-A614-B615E9855173}"/>
              </a:ext>
            </a:extLst>
          </p:cNvPr>
          <p:cNvSpPr>
            <a:spLocks noChangeAspect="1" noEditPoints="1"/>
          </p:cNvSpPr>
          <p:nvPr/>
        </p:nvSpPr>
        <p:spPr bwMode="auto">
          <a:xfrm>
            <a:off x="1790844" y="1209223"/>
            <a:ext cx="214283"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1" name="car" title="Icon of a car">
            <a:extLst>
              <a:ext uri="{FF2B5EF4-FFF2-40B4-BE49-F238E27FC236}">
                <a16:creationId xmlns:a16="http://schemas.microsoft.com/office/drawing/2014/main" id="{AEFE2CFE-DB2D-4C76-A4AD-01B2A0BFCEE8}"/>
              </a:ext>
            </a:extLst>
          </p:cNvPr>
          <p:cNvSpPr>
            <a:spLocks noChangeAspect="1" noEditPoints="1"/>
          </p:cNvSpPr>
          <p:nvPr/>
        </p:nvSpPr>
        <p:spPr bwMode="auto">
          <a:xfrm>
            <a:off x="3612243" y="1234444"/>
            <a:ext cx="411421" cy="31526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3" name="construction" title="Icon of a construction helmet">
            <a:extLst>
              <a:ext uri="{FF2B5EF4-FFF2-40B4-BE49-F238E27FC236}">
                <a16:creationId xmlns:a16="http://schemas.microsoft.com/office/drawing/2014/main" id="{B036A1FB-D3C4-4DD5-9A14-DD8E6F778051}"/>
              </a:ext>
            </a:extLst>
          </p:cNvPr>
          <p:cNvSpPr>
            <a:spLocks noChangeAspect="1" noEditPoints="1"/>
          </p:cNvSpPr>
          <p:nvPr/>
        </p:nvSpPr>
        <p:spPr bwMode="auto">
          <a:xfrm>
            <a:off x="4572227" y="1262459"/>
            <a:ext cx="411421" cy="259238"/>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2678817" y="2123496"/>
            <a:ext cx="358305"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graduate" title="Icon of a graduation cap">
            <a:extLst>
              <a:ext uri="{FF2B5EF4-FFF2-40B4-BE49-F238E27FC236}">
                <a16:creationId xmlns:a16="http://schemas.microsoft.com/office/drawing/2014/main" id="{4663FDA1-3EB3-488A-8715-7012F90965B9}"/>
              </a:ext>
            </a:extLst>
          </p:cNvPr>
          <p:cNvSpPr>
            <a:spLocks noChangeAspect="1" noEditPoints="1"/>
          </p:cNvSpPr>
          <p:nvPr/>
        </p:nvSpPr>
        <p:spPr bwMode="auto">
          <a:xfrm>
            <a:off x="5524758" y="2123496"/>
            <a:ext cx="426328" cy="3657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building_9" title="Icon of a building with columns in a row and a triangular top and a flag atop it">
            <a:extLst>
              <a:ext uri="{FF2B5EF4-FFF2-40B4-BE49-F238E27FC236}">
                <a16:creationId xmlns:a16="http://schemas.microsoft.com/office/drawing/2014/main" id="{65CC13BD-551D-43CC-BD7D-25F99C22795D}"/>
              </a:ext>
            </a:extLst>
          </p:cNvPr>
          <p:cNvSpPr>
            <a:spLocks noChangeAspect="1" noEditPoints="1"/>
          </p:cNvSpPr>
          <p:nvPr/>
        </p:nvSpPr>
        <p:spPr bwMode="auto">
          <a:xfrm>
            <a:off x="758642" y="2123496"/>
            <a:ext cx="358720" cy="365708"/>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bag" title="Icon of a handbag">
            <a:extLst>
              <a:ext uri="{FF2B5EF4-FFF2-40B4-BE49-F238E27FC236}">
                <a16:creationId xmlns:a16="http://schemas.microsoft.com/office/drawing/2014/main" id="{3FC4C217-5268-43E9-8176-8266EE63E1AE}"/>
              </a:ext>
            </a:extLst>
          </p:cNvPr>
          <p:cNvSpPr>
            <a:spLocks noChangeAspect="1" noEditPoints="1"/>
          </p:cNvSpPr>
          <p:nvPr/>
        </p:nvSpPr>
        <p:spPr bwMode="auto">
          <a:xfrm>
            <a:off x="1750811" y="2123496"/>
            <a:ext cx="294350"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8" name="building_8" title="Icon of tall buildings">
            <a:extLst>
              <a:ext uri="{FF2B5EF4-FFF2-40B4-BE49-F238E27FC236}">
                <a16:creationId xmlns:a16="http://schemas.microsoft.com/office/drawing/2014/main" id="{C6674ECB-F1B4-47B0-BCF4-852E584B722C}"/>
              </a:ext>
            </a:extLst>
          </p:cNvPr>
          <p:cNvSpPr>
            <a:spLocks noChangeAspect="1" noEditPoints="1"/>
          </p:cNvSpPr>
          <p:nvPr/>
        </p:nvSpPr>
        <p:spPr bwMode="auto">
          <a:xfrm>
            <a:off x="2689606" y="1209223"/>
            <a:ext cx="336724" cy="3657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factory_3" title="Icon of a factory or warehouse">
            <a:extLst>
              <a:ext uri="{FF2B5EF4-FFF2-40B4-BE49-F238E27FC236}">
                <a16:creationId xmlns:a16="http://schemas.microsoft.com/office/drawing/2014/main" id="{F2168AF9-F224-46A0-876B-847C64F102F2}"/>
              </a:ext>
            </a:extLst>
          </p:cNvPr>
          <p:cNvSpPr>
            <a:spLocks noChangeAspect="1" noEditPoints="1"/>
          </p:cNvSpPr>
          <p:nvPr/>
        </p:nvSpPr>
        <p:spPr bwMode="auto">
          <a:xfrm>
            <a:off x="9376906" y="1264684"/>
            <a:ext cx="411421" cy="25478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02" name="globe_2" title="Icon of a sphere made of lines">
            <a:extLst>
              <a:ext uri="{FF2B5EF4-FFF2-40B4-BE49-F238E27FC236}">
                <a16:creationId xmlns:a16="http://schemas.microsoft.com/office/drawing/2014/main" id="{46DD45A4-63F4-48F7-9EF8-2AE40C63790A}"/>
              </a:ext>
            </a:extLst>
          </p:cNvPr>
          <p:cNvSpPr>
            <a:spLocks noChangeAspect="1" noEditPoints="1"/>
          </p:cNvSpPr>
          <p:nvPr/>
        </p:nvSpPr>
        <p:spPr bwMode="auto">
          <a:xfrm>
            <a:off x="755147" y="3952038"/>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103" name="globe_4" title="Icon of the earth">
            <a:extLst>
              <a:ext uri="{FF2B5EF4-FFF2-40B4-BE49-F238E27FC236}">
                <a16:creationId xmlns:a16="http://schemas.microsoft.com/office/drawing/2014/main" id="{77CC3F19-D34A-4D4C-A268-770E40DB2A88}"/>
              </a:ext>
            </a:extLst>
          </p:cNvPr>
          <p:cNvSpPr>
            <a:spLocks noChangeAspect="1" noEditPoints="1"/>
          </p:cNvSpPr>
          <p:nvPr/>
        </p:nvSpPr>
        <p:spPr bwMode="auto">
          <a:xfrm>
            <a:off x="1717399" y="3952038"/>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6"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6566872" y="1209223"/>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0" name="Freeform 9" title="Icon of a heart with a heartbeat monitor line through the middle">
            <a:extLst>
              <a:ext uri="{FF2B5EF4-FFF2-40B4-BE49-F238E27FC236}">
                <a16:creationId xmlns:a16="http://schemas.microsoft.com/office/drawing/2014/main" id="{9C224447-D775-4C9B-BEF4-043856CD9C39}"/>
              </a:ext>
            </a:extLst>
          </p:cNvPr>
          <p:cNvSpPr>
            <a:spLocks noChangeAspect="1"/>
          </p:cNvSpPr>
          <p:nvPr/>
        </p:nvSpPr>
        <p:spPr bwMode="auto">
          <a:xfrm>
            <a:off x="8406706" y="1209223"/>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0" name="Beaker_F196" title="Icon of a scientific flask with liquid in it">
            <a:extLst>
              <a:ext uri="{FF2B5EF4-FFF2-40B4-BE49-F238E27FC236}">
                <a16:creationId xmlns:a16="http://schemas.microsoft.com/office/drawing/2014/main" id="{9FD843EA-18BA-4E6A-ABC5-BAC2D14F8087}"/>
              </a:ext>
            </a:extLst>
          </p:cNvPr>
          <p:cNvSpPr>
            <a:spLocks noChangeAspect="1" noEditPoints="1"/>
          </p:cNvSpPr>
          <p:nvPr/>
        </p:nvSpPr>
        <p:spPr bwMode="auto">
          <a:xfrm>
            <a:off x="7504395" y="212349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ompare_F057" title="Icon of a counterweight scale">
            <a:extLst>
              <a:ext uri="{FF2B5EF4-FFF2-40B4-BE49-F238E27FC236}">
                <a16:creationId xmlns:a16="http://schemas.microsoft.com/office/drawing/2014/main" id="{3805643A-6AFC-47C0-AAD2-34700A455EB1}"/>
              </a:ext>
            </a:extLst>
          </p:cNvPr>
          <p:cNvSpPr>
            <a:spLocks noChangeAspect="1" noEditPoints="1"/>
          </p:cNvSpPr>
          <p:nvPr/>
        </p:nvSpPr>
        <p:spPr bwMode="auto">
          <a:xfrm>
            <a:off x="6520830" y="2123496"/>
            <a:ext cx="354149" cy="3657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2" name="Broadcasting_F1B5" title="Icon of a communication dish with signal lines">
            <a:extLst>
              <a:ext uri="{FF2B5EF4-FFF2-40B4-BE49-F238E27FC236}">
                <a16:creationId xmlns:a16="http://schemas.microsoft.com/office/drawing/2014/main" id="{508983B9-6969-4898-A86E-9A9D828E0873}"/>
              </a:ext>
            </a:extLst>
          </p:cNvPr>
          <p:cNvSpPr>
            <a:spLocks noChangeAspect="1" noEditPoints="1"/>
          </p:cNvSpPr>
          <p:nvPr/>
        </p:nvSpPr>
        <p:spPr bwMode="auto">
          <a:xfrm>
            <a:off x="3635184" y="2123496"/>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4" name="Airplane_E709" title="Icon of an airplane">
            <a:extLst>
              <a:ext uri="{FF2B5EF4-FFF2-40B4-BE49-F238E27FC236}">
                <a16:creationId xmlns:a16="http://schemas.microsoft.com/office/drawing/2014/main" id="{D791FE23-F786-4E9E-841E-0237427F9105}"/>
              </a:ext>
            </a:extLst>
          </p:cNvPr>
          <p:cNvSpPr>
            <a:spLocks noChangeAspect="1"/>
          </p:cNvSpPr>
          <p:nvPr/>
        </p:nvSpPr>
        <p:spPr bwMode="auto">
          <a:xfrm>
            <a:off x="4597470" y="2123496"/>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3" name="News_E900" title="Icon of a newspaper">
            <a:extLst>
              <a:ext uri="{FF2B5EF4-FFF2-40B4-BE49-F238E27FC236}">
                <a16:creationId xmlns:a16="http://schemas.microsoft.com/office/drawing/2014/main" id="{A8996C66-1C83-4AE5-BA93-AD6D4B6436E3}"/>
              </a:ext>
            </a:extLst>
          </p:cNvPr>
          <p:cNvSpPr>
            <a:spLocks noChangeAspect="1" noEditPoints="1"/>
          </p:cNvSpPr>
          <p:nvPr/>
        </p:nvSpPr>
        <p:spPr bwMode="auto">
          <a:xfrm>
            <a:off x="10336891" y="1254767"/>
            <a:ext cx="411421" cy="27462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18" name="sports" title="Icon of a rugby ball and soccer ball">
            <a:extLst>
              <a:ext uri="{FF2B5EF4-FFF2-40B4-BE49-F238E27FC236}">
                <a16:creationId xmlns:a16="http://schemas.microsoft.com/office/drawing/2014/main" id="{EA33A977-43C6-48D3-98B0-AF23E1996D6A}"/>
              </a:ext>
            </a:extLst>
          </p:cNvPr>
          <p:cNvSpPr>
            <a:spLocks noChangeAspect="1" noEditPoints="1"/>
          </p:cNvSpPr>
          <p:nvPr/>
        </p:nvSpPr>
        <p:spPr bwMode="auto">
          <a:xfrm>
            <a:off x="11318544" y="1209223"/>
            <a:ext cx="368083" cy="365708"/>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2" name="POI_ECAF" title="Icon of a map location marker">
            <a:extLst>
              <a:ext uri="{FF2B5EF4-FFF2-40B4-BE49-F238E27FC236}">
                <a16:creationId xmlns:a16="http://schemas.microsoft.com/office/drawing/2014/main" id="{4463A89D-566F-4E08-8C04-3DC710425F8B}"/>
              </a:ext>
            </a:extLst>
          </p:cNvPr>
          <p:cNvSpPr>
            <a:spLocks noChangeAspect="1" noEditPoints="1"/>
          </p:cNvSpPr>
          <p:nvPr/>
        </p:nvSpPr>
        <p:spPr bwMode="auto">
          <a:xfrm>
            <a:off x="2743697" y="3952038"/>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26" name="location_5" title="Icon of a pin">
            <a:extLst>
              <a:ext uri="{FF2B5EF4-FFF2-40B4-BE49-F238E27FC236}">
                <a16:creationId xmlns:a16="http://schemas.microsoft.com/office/drawing/2014/main" id="{E2FB9E86-53F9-4D42-8B6D-9D3D1D4928D2}"/>
              </a:ext>
            </a:extLst>
          </p:cNvPr>
          <p:cNvSpPr>
            <a:spLocks noChangeAspect="1" noEditPoints="1"/>
          </p:cNvSpPr>
          <p:nvPr/>
        </p:nvSpPr>
        <p:spPr bwMode="auto">
          <a:xfrm>
            <a:off x="4712921" y="3952038"/>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0" name="location_3" title="Icon of a map with a pin in it">
            <a:extLst>
              <a:ext uri="{FF2B5EF4-FFF2-40B4-BE49-F238E27FC236}">
                <a16:creationId xmlns:a16="http://schemas.microsoft.com/office/drawing/2014/main" id="{E3CD4656-7B16-4B1C-9652-3641D5DA4C67}"/>
              </a:ext>
            </a:extLst>
          </p:cNvPr>
          <p:cNvSpPr>
            <a:spLocks noChangeAspect="1" noEditPoints="1"/>
          </p:cNvSpPr>
          <p:nvPr/>
        </p:nvSpPr>
        <p:spPr bwMode="auto">
          <a:xfrm>
            <a:off x="3600301" y="3952038"/>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 name="DownloadMap_E826" title="Icon of a folded map with a download symbol in the lower right corner">
            <a:extLst>
              <a:ext uri="{FF2B5EF4-FFF2-40B4-BE49-F238E27FC236}">
                <a16:creationId xmlns:a16="http://schemas.microsoft.com/office/drawing/2014/main" id="{18968BF3-4EFE-43C9-9B3A-F0B88582464F}"/>
              </a:ext>
            </a:extLst>
          </p:cNvPr>
          <p:cNvSpPr>
            <a:spLocks noChangeAspect="1" noEditPoints="1"/>
          </p:cNvSpPr>
          <p:nvPr/>
        </p:nvSpPr>
        <p:spPr bwMode="auto">
          <a:xfrm>
            <a:off x="6474350" y="3952038"/>
            <a:ext cx="447107" cy="36570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8" name="Quest_ED40" title="Icon of a map with a dotted line leading to an ex">
            <a:extLst>
              <a:ext uri="{FF2B5EF4-FFF2-40B4-BE49-F238E27FC236}">
                <a16:creationId xmlns:a16="http://schemas.microsoft.com/office/drawing/2014/main" id="{075B875E-4A20-4666-BEAB-A78785321A40}"/>
              </a:ext>
            </a:extLst>
          </p:cNvPr>
          <p:cNvSpPr>
            <a:spLocks noChangeAspect="1" noEditPoints="1"/>
          </p:cNvSpPr>
          <p:nvPr/>
        </p:nvSpPr>
        <p:spPr bwMode="auto">
          <a:xfrm>
            <a:off x="5555112" y="3952038"/>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4" name="building_5" title="Icon of a building with columns in a row and a triangular top">
            <a:extLst>
              <a:ext uri="{FF2B5EF4-FFF2-40B4-BE49-F238E27FC236}">
                <a16:creationId xmlns:a16="http://schemas.microsoft.com/office/drawing/2014/main" id="{08DFF6CA-916D-4EF3-BE69-507AC092394F}"/>
              </a:ext>
            </a:extLst>
          </p:cNvPr>
          <p:cNvSpPr>
            <a:spLocks noChangeAspect="1" noEditPoints="1"/>
          </p:cNvSpPr>
          <p:nvPr/>
        </p:nvSpPr>
        <p:spPr bwMode="auto">
          <a:xfrm>
            <a:off x="11289110" y="5780574"/>
            <a:ext cx="426951" cy="36570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Tree>
    <p:custDataLst>
      <p:tags r:id="rId1"/>
    </p:custDataLst>
    <p:extLst>
      <p:ext uri="{BB962C8B-B14F-4D97-AF65-F5344CB8AC3E}">
        <p14:creationId xmlns:p14="http://schemas.microsoft.com/office/powerpoint/2010/main" val="324678613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Table 168">
            <a:extLst>
              <a:ext uri="{FF2B5EF4-FFF2-40B4-BE49-F238E27FC236}">
                <a16:creationId xmlns:a16="http://schemas.microsoft.com/office/drawing/2014/main" id="{0DF77906-8E4E-489C-8B72-9A85981161F3}"/>
              </a:ext>
            </a:extLst>
          </p:cNvPr>
          <p:cNvGraphicFramePr>
            <a:graphicFrameLocks noGrp="1"/>
          </p:cNvGraphicFramePr>
          <p:nvPr/>
        </p:nvGraphicFramePr>
        <p:xfrm>
          <a:off x="458010" y="151558"/>
          <a:ext cx="11520072" cy="639989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234147"/>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O</a:t>
            </a:r>
          </a:p>
        </p:txBody>
      </p:sp>
      <p:sp>
        <p:nvSpPr>
          <p:cNvPr id="33" name="bank" title="Icon of a piggy bank">
            <a:extLst>
              <a:ext uri="{FF2B5EF4-FFF2-40B4-BE49-F238E27FC236}">
                <a16:creationId xmlns:a16="http://schemas.microsoft.com/office/drawing/2014/main" id="{1962A6CB-27C9-4A9A-A977-4C0BA5FD0F1C}"/>
              </a:ext>
            </a:extLst>
          </p:cNvPr>
          <p:cNvSpPr>
            <a:spLocks noChangeAspect="1" noEditPoints="1"/>
          </p:cNvSpPr>
          <p:nvPr/>
        </p:nvSpPr>
        <p:spPr bwMode="auto">
          <a:xfrm>
            <a:off x="5540307" y="2123496"/>
            <a:ext cx="395226" cy="36570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4" name="binoculars" title="Icon of binoculars">
            <a:extLst>
              <a:ext uri="{FF2B5EF4-FFF2-40B4-BE49-F238E27FC236}">
                <a16:creationId xmlns:a16="http://schemas.microsoft.com/office/drawing/2014/main" id="{20C5C5D0-D598-4D45-8144-86194FF7E5D2}"/>
              </a:ext>
            </a:extLst>
          </p:cNvPr>
          <p:cNvSpPr>
            <a:spLocks noChangeAspect="1" noEditPoints="1"/>
          </p:cNvSpPr>
          <p:nvPr/>
        </p:nvSpPr>
        <p:spPr bwMode="auto">
          <a:xfrm>
            <a:off x="6499331" y="1209223"/>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5" name="calculator" title="Icon of a calculator">
            <a:extLst>
              <a:ext uri="{FF2B5EF4-FFF2-40B4-BE49-F238E27FC236}">
                <a16:creationId xmlns:a16="http://schemas.microsoft.com/office/drawing/2014/main" id="{7D0D0F2B-E252-4E00-BBB9-3EC85ACEAC79}"/>
              </a:ext>
            </a:extLst>
          </p:cNvPr>
          <p:cNvSpPr>
            <a:spLocks noChangeAspect="1" noEditPoints="1"/>
          </p:cNvSpPr>
          <p:nvPr/>
        </p:nvSpPr>
        <p:spPr bwMode="auto">
          <a:xfrm>
            <a:off x="5613520" y="1209223"/>
            <a:ext cx="248801" cy="365708"/>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6" name="chair" title="Icon of a rocking chair">
            <a:extLst>
              <a:ext uri="{FF2B5EF4-FFF2-40B4-BE49-F238E27FC236}">
                <a16:creationId xmlns:a16="http://schemas.microsoft.com/office/drawing/2014/main" id="{560F2802-32CD-4E3A-A6FE-191E200659F4}"/>
              </a:ext>
            </a:extLst>
          </p:cNvPr>
          <p:cNvSpPr>
            <a:spLocks noChangeAspect="1" noEditPoints="1"/>
          </p:cNvSpPr>
          <p:nvPr/>
        </p:nvSpPr>
        <p:spPr bwMode="auto">
          <a:xfrm>
            <a:off x="11337426" y="3952038"/>
            <a:ext cx="330317" cy="365708"/>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7" name="briefcase" title="Icon of a briefcase">
            <a:extLst>
              <a:ext uri="{FF2B5EF4-FFF2-40B4-BE49-F238E27FC236}">
                <a16:creationId xmlns:a16="http://schemas.microsoft.com/office/drawing/2014/main" id="{996E37A0-2ABA-4A5F-B024-7F6052A67344}"/>
              </a:ext>
            </a:extLst>
          </p:cNvPr>
          <p:cNvSpPr>
            <a:spLocks noChangeAspect="1" noEditPoints="1"/>
          </p:cNvSpPr>
          <p:nvPr/>
        </p:nvSpPr>
        <p:spPr bwMode="auto">
          <a:xfrm>
            <a:off x="11274017" y="2139107"/>
            <a:ext cx="457135" cy="3344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38" name="battery" title="Icon of a battery">
            <a:extLst>
              <a:ext uri="{FF2B5EF4-FFF2-40B4-BE49-F238E27FC236}">
                <a16:creationId xmlns:a16="http://schemas.microsoft.com/office/drawing/2014/main" id="{0B0EFDF5-E389-4CAB-9C7E-3E5C73FFFC1A}"/>
              </a:ext>
            </a:extLst>
          </p:cNvPr>
          <p:cNvSpPr>
            <a:spLocks noChangeAspect="1" noEditPoints="1"/>
          </p:cNvSpPr>
          <p:nvPr/>
        </p:nvSpPr>
        <p:spPr bwMode="auto">
          <a:xfrm>
            <a:off x="9354049" y="1283415"/>
            <a:ext cx="457135" cy="217326"/>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39" name="door" title="Icon of an open doorway">
            <a:extLst>
              <a:ext uri="{FF2B5EF4-FFF2-40B4-BE49-F238E27FC236}">
                <a16:creationId xmlns:a16="http://schemas.microsoft.com/office/drawing/2014/main" id="{3B052461-A67E-4FCF-AAC7-3D5695BE76A1}"/>
              </a:ext>
            </a:extLst>
          </p:cNvPr>
          <p:cNvSpPr>
            <a:spLocks noChangeAspect="1" noEditPoints="1"/>
          </p:cNvSpPr>
          <p:nvPr/>
        </p:nvSpPr>
        <p:spPr bwMode="auto">
          <a:xfrm>
            <a:off x="808514" y="3952038"/>
            <a:ext cx="258978" cy="365708"/>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0" name="flag" title="Icon of a waving flag">
            <a:extLst>
              <a:ext uri="{FF2B5EF4-FFF2-40B4-BE49-F238E27FC236}">
                <a16:creationId xmlns:a16="http://schemas.microsoft.com/office/drawing/2014/main" id="{F21C0DF7-5FBA-4D26-A89D-56A97FD46D54}"/>
              </a:ext>
            </a:extLst>
          </p:cNvPr>
          <p:cNvSpPr>
            <a:spLocks noChangeAspect="1" noEditPoints="1"/>
          </p:cNvSpPr>
          <p:nvPr/>
        </p:nvSpPr>
        <p:spPr bwMode="auto">
          <a:xfrm>
            <a:off x="10400062" y="3037766"/>
            <a:ext cx="285079" cy="365708"/>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a:endParaRPr>
          </a:p>
        </p:txBody>
      </p:sp>
      <p:sp>
        <p:nvSpPr>
          <p:cNvPr id="41" name="flag_4" title="Icon of two flags crossed over each other">
            <a:extLst>
              <a:ext uri="{FF2B5EF4-FFF2-40B4-BE49-F238E27FC236}">
                <a16:creationId xmlns:a16="http://schemas.microsoft.com/office/drawing/2014/main" id="{5ECFD367-858C-438B-A8D4-3DD9DFE36C89}"/>
              </a:ext>
            </a:extLst>
          </p:cNvPr>
          <p:cNvSpPr>
            <a:spLocks noChangeAspect="1" noEditPoints="1"/>
          </p:cNvSpPr>
          <p:nvPr/>
        </p:nvSpPr>
        <p:spPr bwMode="auto">
          <a:xfrm>
            <a:off x="11224228" y="3037766"/>
            <a:ext cx="556715" cy="365708"/>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7479063" y="4866306"/>
            <a:ext cx="367172" cy="36570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3" name="megaphone" title="Icon of a megaphone">
            <a:extLst>
              <a:ext uri="{FF2B5EF4-FFF2-40B4-BE49-F238E27FC236}">
                <a16:creationId xmlns:a16="http://schemas.microsoft.com/office/drawing/2014/main" id="{942E6FDB-5DDB-43C7-99DF-62774BAF7DA5}"/>
              </a:ext>
            </a:extLst>
          </p:cNvPr>
          <p:cNvSpPr>
            <a:spLocks noChangeAspect="1" noEditPoints="1"/>
          </p:cNvSpPr>
          <p:nvPr/>
        </p:nvSpPr>
        <p:spPr bwMode="auto">
          <a:xfrm>
            <a:off x="2629401" y="3994380"/>
            <a:ext cx="457135" cy="28102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0" name="light" title="Icon of a lightbulb">
            <a:extLst>
              <a:ext uri="{FF2B5EF4-FFF2-40B4-BE49-F238E27FC236}">
                <a16:creationId xmlns:a16="http://schemas.microsoft.com/office/drawing/2014/main" id="{6FC0F3E7-BE57-4ECC-AB4E-E8FAAA0701E6}"/>
              </a:ext>
            </a:extLst>
          </p:cNvPr>
          <p:cNvSpPr>
            <a:spLocks noChangeAspect="1" noEditPoints="1"/>
          </p:cNvSpPr>
          <p:nvPr/>
        </p:nvSpPr>
        <p:spPr bwMode="auto">
          <a:xfrm>
            <a:off x="11345631" y="4916262"/>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1" name="pencil" title="Icon of a pencil">
            <a:extLst>
              <a:ext uri="{FF2B5EF4-FFF2-40B4-BE49-F238E27FC236}">
                <a16:creationId xmlns:a16="http://schemas.microsoft.com/office/drawing/2014/main" id="{68EF7747-AC8F-4633-A5E0-09CE0C7670BA}"/>
              </a:ext>
            </a:extLst>
          </p:cNvPr>
          <p:cNvSpPr>
            <a:spLocks noChangeAspect="1" noEditPoints="1"/>
          </p:cNvSpPr>
          <p:nvPr/>
        </p:nvSpPr>
        <p:spPr bwMode="auto">
          <a:xfrm>
            <a:off x="3635098" y="3037766"/>
            <a:ext cx="365708" cy="365708"/>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2" name="scissors" title="Icon of scissors">
            <a:extLst>
              <a:ext uri="{FF2B5EF4-FFF2-40B4-BE49-F238E27FC236}">
                <a16:creationId xmlns:a16="http://schemas.microsoft.com/office/drawing/2014/main" id="{C8CB3F06-7CCB-4894-BF2E-422819B96B0D}"/>
              </a:ext>
            </a:extLst>
          </p:cNvPr>
          <p:cNvSpPr>
            <a:spLocks noChangeAspect="1" noEditPoints="1"/>
          </p:cNvSpPr>
          <p:nvPr/>
        </p:nvSpPr>
        <p:spPr bwMode="auto">
          <a:xfrm>
            <a:off x="7546650" y="1209223"/>
            <a:ext cx="231999" cy="365708"/>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aloon" title="Icon of a balloon">
            <a:extLst>
              <a:ext uri="{FF2B5EF4-FFF2-40B4-BE49-F238E27FC236}">
                <a16:creationId xmlns:a16="http://schemas.microsoft.com/office/drawing/2014/main" id="{D282426A-A757-4D1A-ACB4-F550BC89714D}"/>
              </a:ext>
            </a:extLst>
          </p:cNvPr>
          <p:cNvSpPr>
            <a:spLocks noChangeAspect="1" noEditPoints="1"/>
          </p:cNvSpPr>
          <p:nvPr/>
        </p:nvSpPr>
        <p:spPr bwMode="auto">
          <a:xfrm>
            <a:off x="10409986" y="3952038"/>
            <a:ext cx="265231" cy="365708"/>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izza" title="Icon of a slice of pizza">
            <a:extLst>
              <a:ext uri="{FF2B5EF4-FFF2-40B4-BE49-F238E27FC236}">
                <a16:creationId xmlns:a16="http://schemas.microsoft.com/office/drawing/2014/main" id="{BB92A011-E309-4224-AA1C-50380FE9FF58}"/>
              </a:ext>
            </a:extLst>
          </p:cNvPr>
          <p:cNvSpPr>
            <a:spLocks noChangeAspect="1" noEditPoints="1"/>
          </p:cNvSpPr>
          <p:nvPr/>
        </p:nvSpPr>
        <p:spPr bwMode="auto">
          <a:xfrm>
            <a:off x="10406235" y="4866306"/>
            <a:ext cx="272731" cy="365708"/>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5" name="paint" title="Icon of a paint palette">
            <a:extLst>
              <a:ext uri="{FF2B5EF4-FFF2-40B4-BE49-F238E27FC236}">
                <a16:creationId xmlns:a16="http://schemas.microsoft.com/office/drawing/2014/main" id="{B08828C3-2C81-4213-B795-F6657F6575E9}"/>
              </a:ext>
            </a:extLst>
          </p:cNvPr>
          <p:cNvSpPr>
            <a:spLocks noChangeAspect="1" noEditPoints="1"/>
          </p:cNvSpPr>
          <p:nvPr/>
        </p:nvSpPr>
        <p:spPr bwMode="auto">
          <a:xfrm>
            <a:off x="5552728" y="3037766"/>
            <a:ext cx="370383" cy="365708"/>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maze" title="Icon of a maze">
            <a:extLst>
              <a:ext uri="{FF2B5EF4-FFF2-40B4-BE49-F238E27FC236}">
                <a16:creationId xmlns:a16="http://schemas.microsoft.com/office/drawing/2014/main" id="{AA6CF25A-59F6-40FD-9294-FFDCA4552F98}"/>
              </a:ext>
            </a:extLst>
          </p:cNvPr>
          <p:cNvSpPr>
            <a:spLocks noChangeAspect="1" noEditPoints="1"/>
          </p:cNvSpPr>
          <p:nvPr/>
        </p:nvSpPr>
        <p:spPr bwMode="auto">
          <a:xfrm>
            <a:off x="6515052" y="4866306"/>
            <a:ext cx="365707" cy="365708"/>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umbrella" title="Icon of an umbrella">
            <a:extLst>
              <a:ext uri="{FF2B5EF4-FFF2-40B4-BE49-F238E27FC236}">
                <a16:creationId xmlns:a16="http://schemas.microsoft.com/office/drawing/2014/main" id="{7122EE26-DE00-488E-A2F1-96AD6FC46445}"/>
              </a:ext>
            </a:extLst>
          </p:cNvPr>
          <p:cNvSpPr>
            <a:spLocks noChangeAspect="1" noEditPoints="1"/>
          </p:cNvSpPr>
          <p:nvPr/>
        </p:nvSpPr>
        <p:spPr bwMode="auto">
          <a:xfrm>
            <a:off x="9388435" y="3952038"/>
            <a:ext cx="388363" cy="365708"/>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2" name="drum" title="Icon of a drum with two drumsticks">
            <a:extLst>
              <a:ext uri="{FF2B5EF4-FFF2-40B4-BE49-F238E27FC236}">
                <a16:creationId xmlns:a16="http://schemas.microsoft.com/office/drawing/2014/main" id="{5F651ED2-CDAF-43EC-A3CC-0EE191B5FCE1}"/>
              </a:ext>
            </a:extLst>
          </p:cNvPr>
          <p:cNvSpPr>
            <a:spLocks noChangeAspect="1" noEditPoints="1"/>
          </p:cNvSpPr>
          <p:nvPr/>
        </p:nvSpPr>
        <p:spPr bwMode="auto">
          <a:xfrm>
            <a:off x="9394748" y="4866306"/>
            <a:ext cx="375740" cy="365708"/>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AlarmClock_E919" title="Icon of an alarm clock">
            <a:extLst>
              <a:ext uri="{FF2B5EF4-FFF2-40B4-BE49-F238E27FC236}">
                <a16:creationId xmlns:a16="http://schemas.microsoft.com/office/drawing/2014/main" id="{0D38BBFF-1130-4B9C-BB0D-08B32C0951AF}"/>
              </a:ext>
            </a:extLst>
          </p:cNvPr>
          <p:cNvSpPr>
            <a:spLocks noChangeAspect="1" noEditPoints="1"/>
          </p:cNvSpPr>
          <p:nvPr/>
        </p:nvSpPr>
        <p:spPr bwMode="auto">
          <a:xfrm>
            <a:off x="742211" y="1209223"/>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Trophy2_F1AE" title="Icon of a trophy">
            <a:extLst>
              <a:ext uri="{FF2B5EF4-FFF2-40B4-BE49-F238E27FC236}">
                <a16:creationId xmlns:a16="http://schemas.microsoft.com/office/drawing/2014/main" id="{3521FC9E-2E44-41CF-B3A9-C97FC015B1AB}"/>
              </a:ext>
            </a:extLst>
          </p:cNvPr>
          <p:cNvSpPr>
            <a:spLocks noChangeAspect="1" noEditPoints="1"/>
          </p:cNvSpPr>
          <p:nvPr/>
        </p:nvSpPr>
        <p:spPr bwMode="auto">
          <a:xfrm>
            <a:off x="7465708" y="3037766"/>
            <a:ext cx="393882" cy="36570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safe" title="Icon of a locked safe">
            <a:extLst>
              <a:ext uri="{FF2B5EF4-FFF2-40B4-BE49-F238E27FC236}">
                <a16:creationId xmlns:a16="http://schemas.microsoft.com/office/drawing/2014/main" id="{C1C5E813-6A9B-47E4-A356-16DEBE15D13B}"/>
              </a:ext>
            </a:extLst>
          </p:cNvPr>
          <p:cNvSpPr>
            <a:spLocks noChangeAspect="1" noEditPoints="1"/>
          </p:cNvSpPr>
          <p:nvPr/>
        </p:nvSpPr>
        <p:spPr bwMode="auto">
          <a:xfrm>
            <a:off x="4605414" y="2123496"/>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Ribbon2_F19B" title="Icon of a star shaped ribbon">
            <a:extLst>
              <a:ext uri="{FF2B5EF4-FFF2-40B4-BE49-F238E27FC236}">
                <a16:creationId xmlns:a16="http://schemas.microsoft.com/office/drawing/2014/main" id="{4DD9B487-035D-4A75-9ECD-8E9814048C22}"/>
              </a:ext>
            </a:extLst>
          </p:cNvPr>
          <p:cNvSpPr>
            <a:spLocks noChangeAspect="1" noEditPoints="1"/>
          </p:cNvSpPr>
          <p:nvPr/>
        </p:nvSpPr>
        <p:spPr bwMode="auto">
          <a:xfrm>
            <a:off x="8492076" y="3037766"/>
            <a:ext cx="261116" cy="365708"/>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2" name="Ribbon_E9D1" title="Icon of a ribbon">
            <a:extLst>
              <a:ext uri="{FF2B5EF4-FFF2-40B4-BE49-F238E27FC236}">
                <a16:creationId xmlns:a16="http://schemas.microsoft.com/office/drawing/2014/main" id="{4FA2BC2A-8E5D-49A4-9B2E-4C0523B30FFE}"/>
              </a:ext>
            </a:extLst>
          </p:cNvPr>
          <p:cNvSpPr>
            <a:spLocks noChangeAspect="1" noEditPoints="1"/>
          </p:cNvSpPr>
          <p:nvPr/>
        </p:nvSpPr>
        <p:spPr bwMode="auto">
          <a:xfrm>
            <a:off x="9469693" y="3037766"/>
            <a:ext cx="225849" cy="36570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Processing_E9F5" title="Icon of two interlocked gears">
            <a:extLst>
              <a:ext uri="{FF2B5EF4-FFF2-40B4-BE49-F238E27FC236}">
                <a16:creationId xmlns:a16="http://schemas.microsoft.com/office/drawing/2014/main" id="{5F3609F1-2EA0-4268-8531-6110150C8515}"/>
              </a:ext>
            </a:extLst>
          </p:cNvPr>
          <p:cNvSpPr>
            <a:spLocks noChangeAspect="1" noEditPoints="1"/>
          </p:cNvSpPr>
          <p:nvPr/>
        </p:nvSpPr>
        <p:spPr bwMode="auto">
          <a:xfrm>
            <a:off x="3608003" y="4866306"/>
            <a:ext cx="419903"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pin" title="Icon of a pushpin">
            <a:extLst>
              <a:ext uri="{FF2B5EF4-FFF2-40B4-BE49-F238E27FC236}">
                <a16:creationId xmlns:a16="http://schemas.microsoft.com/office/drawing/2014/main" id="{346045B3-1011-4A4C-BEAC-05121664255D}"/>
              </a:ext>
            </a:extLst>
          </p:cNvPr>
          <p:cNvSpPr>
            <a:spLocks noChangeAspect="1" noEditPoints="1"/>
          </p:cNvSpPr>
          <p:nvPr/>
        </p:nvSpPr>
        <p:spPr bwMode="auto">
          <a:xfrm>
            <a:off x="1669417" y="2192982"/>
            <a:ext cx="457135" cy="226739"/>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MusicAlbum_E93C" title="Icon of a CD">
            <a:extLst>
              <a:ext uri="{FF2B5EF4-FFF2-40B4-BE49-F238E27FC236}">
                <a16:creationId xmlns:a16="http://schemas.microsoft.com/office/drawing/2014/main" id="{258CD75E-6D01-45B7-A7BF-887038A92B45}"/>
              </a:ext>
            </a:extLst>
          </p:cNvPr>
          <p:cNvSpPr>
            <a:spLocks noChangeAspect="1" noEditPoints="1"/>
          </p:cNvSpPr>
          <p:nvPr/>
        </p:nvSpPr>
        <p:spPr bwMode="auto">
          <a:xfrm>
            <a:off x="4595173" y="3952038"/>
            <a:ext cx="365529"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Microphone_E720" title="Icon of a microphone">
            <a:extLst>
              <a:ext uri="{FF2B5EF4-FFF2-40B4-BE49-F238E27FC236}">
                <a16:creationId xmlns:a16="http://schemas.microsoft.com/office/drawing/2014/main" id="{DAFC9D6D-D267-4B2C-8CAC-08C5A9D1DF3E}"/>
              </a:ext>
            </a:extLst>
          </p:cNvPr>
          <p:cNvSpPr>
            <a:spLocks noChangeAspect="1" noEditPoints="1"/>
          </p:cNvSpPr>
          <p:nvPr/>
        </p:nvSpPr>
        <p:spPr bwMode="auto">
          <a:xfrm>
            <a:off x="3696110" y="3952038"/>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2674172" y="2123496"/>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0"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7434082" y="4012998"/>
            <a:ext cx="457135" cy="243787"/>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4" name="Giftbox_EC1F" title="Icon of a gift wrapped box">
            <a:extLst>
              <a:ext uri="{FF2B5EF4-FFF2-40B4-BE49-F238E27FC236}">
                <a16:creationId xmlns:a16="http://schemas.microsoft.com/office/drawing/2014/main" id="{7948536B-0633-4E95-9FB0-C72E10EA0BEA}"/>
              </a:ext>
            </a:extLst>
          </p:cNvPr>
          <p:cNvSpPr>
            <a:spLocks noChangeAspect="1" noEditPoints="1"/>
          </p:cNvSpPr>
          <p:nvPr/>
        </p:nvSpPr>
        <p:spPr bwMode="auto">
          <a:xfrm>
            <a:off x="9399359" y="2123496"/>
            <a:ext cx="366517" cy="365708"/>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8" name="flashlight" title="Icon of a flashlight">
            <a:extLst>
              <a:ext uri="{FF2B5EF4-FFF2-40B4-BE49-F238E27FC236}">
                <a16:creationId xmlns:a16="http://schemas.microsoft.com/office/drawing/2014/main" id="{68556D76-180E-48E8-BD85-F1E16962404B}"/>
              </a:ext>
            </a:extLst>
          </p:cNvPr>
          <p:cNvSpPr>
            <a:spLocks noChangeAspect="1" noEditPoints="1"/>
          </p:cNvSpPr>
          <p:nvPr/>
        </p:nvSpPr>
        <p:spPr bwMode="auto">
          <a:xfrm>
            <a:off x="3589385" y="1264247"/>
            <a:ext cx="457135" cy="255660"/>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2" name="FeatureRequest_EBE9" title="Icon of a ballot box">
            <a:extLst>
              <a:ext uri="{FF2B5EF4-FFF2-40B4-BE49-F238E27FC236}">
                <a16:creationId xmlns:a16="http://schemas.microsoft.com/office/drawing/2014/main" id="{EC90F1FE-99A0-4925-82BC-7700B2CFF690}"/>
              </a:ext>
            </a:extLst>
          </p:cNvPr>
          <p:cNvSpPr>
            <a:spLocks noChangeAspect="1" noEditPoints="1"/>
          </p:cNvSpPr>
          <p:nvPr/>
        </p:nvSpPr>
        <p:spPr bwMode="auto">
          <a:xfrm>
            <a:off x="7501443" y="2123496"/>
            <a:ext cx="322415" cy="365708"/>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6" name="Dictionary_E82D" title="Icon of a book">
            <a:extLst>
              <a:ext uri="{FF2B5EF4-FFF2-40B4-BE49-F238E27FC236}">
                <a16:creationId xmlns:a16="http://schemas.microsoft.com/office/drawing/2014/main" id="{4CB71C1A-CE1C-44B0-8C03-6079D14E1158}"/>
              </a:ext>
            </a:extLst>
          </p:cNvPr>
          <p:cNvSpPr>
            <a:spLocks noChangeAspect="1" noEditPoints="1"/>
          </p:cNvSpPr>
          <p:nvPr/>
        </p:nvSpPr>
        <p:spPr bwMode="auto">
          <a:xfrm>
            <a:off x="1751676" y="3037766"/>
            <a:ext cx="292620" cy="36570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0" name="DeveloperTools_EC7A" title="Icon of a wrench and a screwdriver">
            <a:extLst>
              <a:ext uri="{FF2B5EF4-FFF2-40B4-BE49-F238E27FC236}">
                <a16:creationId xmlns:a16="http://schemas.microsoft.com/office/drawing/2014/main" id="{E846F75E-A34B-4AA5-A75C-3D5F216BDB3C}"/>
              </a:ext>
            </a:extLst>
          </p:cNvPr>
          <p:cNvSpPr>
            <a:spLocks noChangeAspect="1" noEditPoints="1"/>
          </p:cNvSpPr>
          <p:nvPr/>
        </p:nvSpPr>
        <p:spPr bwMode="auto">
          <a:xfrm>
            <a:off x="11386536" y="1209223"/>
            <a:ext cx="232098" cy="36570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4" name="cone" title="Icon of a traffic cone">
            <a:extLst>
              <a:ext uri="{FF2B5EF4-FFF2-40B4-BE49-F238E27FC236}">
                <a16:creationId xmlns:a16="http://schemas.microsoft.com/office/drawing/2014/main" id="{2A28F5CA-7A15-4D47-9328-C277F0E6A569}"/>
              </a:ext>
            </a:extLst>
          </p:cNvPr>
          <p:cNvSpPr>
            <a:spLocks noChangeAspect="1" noEditPoints="1"/>
          </p:cNvSpPr>
          <p:nvPr/>
        </p:nvSpPr>
        <p:spPr bwMode="auto">
          <a:xfrm>
            <a:off x="4593436" y="4866306"/>
            <a:ext cx="369003" cy="365708"/>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8" name="clock_10" title="Icon of an hourglass">
            <a:extLst>
              <a:ext uri="{FF2B5EF4-FFF2-40B4-BE49-F238E27FC236}">
                <a16:creationId xmlns:a16="http://schemas.microsoft.com/office/drawing/2014/main" id="{C22E4F02-9C1D-45DC-B6B4-D99B92CB6A91}"/>
              </a:ext>
            </a:extLst>
          </p:cNvPr>
          <p:cNvSpPr>
            <a:spLocks noChangeAspect="1" noEditPoints="1"/>
          </p:cNvSpPr>
          <p:nvPr/>
        </p:nvSpPr>
        <p:spPr bwMode="auto">
          <a:xfrm>
            <a:off x="1715769" y="1209223"/>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2" name="camera" title="Icon of a camera">
            <a:extLst>
              <a:ext uri="{FF2B5EF4-FFF2-40B4-BE49-F238E27FC236}">
                <a16:creationId xmlns:a16="http://schemas.microsoft.com/office/drawing/2014/main" id="{F116ECFC-D3E4-4346-801B-5D407C2454CD}"/>
              </a:ext>
            </a:extLst>
          </p:cNvPr>
          <p:cNvSpPr>
            <a:spLocks noChangeAspect="1" noEditPoints="1"/>
          </p:cNvSpPr>
          <p:nvPr/>
        </p:nvSpPr>
        <p:spPr bwMode="auto">
          <a:xfrm>
            <a:off x="8394066" y="1208833"/>
            <a:ext cx="457135" cy="366490"/>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6" name="Brush" title="Icon of a paintbrush">
            <a:extLst>
              <a:ext uri="{FF2B5EF4-FFF2-40B4-BE49-F238E27FC236}">
                <a16:creationId xmlns:a16="http://schemas.microsoft.com/office/drawing/2014/main" id="{9B43F086-6975-4E64-B997-655D72D4F26D}"/>
              </a:ext>
            </a:extLst>
          </p:cNvPr>
          <p:cNvSpPr>
            <a:spLocks noChangeAspect="1" noEditPoints="1"/>
          </p:cNvSpPr>
          <p:nvPr/>
        </p:nvSpPr>
        <p:spPr bwMode="auto">
          <a:xfrm>
            <a:off x="4525030" y="3037766"/>
            <a:ext cx="505815" cy="365708"/>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0" name="Books" title="Icon of a stack of books">
            <a:extLst>
              <a:ext uri="{FF2B5EF4-FFF2-40B4-BE49-F238E27FC236}">
                <a16:creationId xmlns:a16="http://schemas.microsoft.com/office/drawing/2014/main" id="{0A05864E-38C3-49E1-BC77-B885CBDD2D9C}"/>
              </a:ext>
            </a:extLst>
          </p:cNvPr>
          <p:cNvSpPr>
            <a:spLocks noChangeAspect="1" noEditPoints="1"/>
          </p:cNvSpPr>
          <p:nvPr/>
        </p:nvSpPr>
        <p:spPr bwMode="auto">
          <a:xfrm>
            <a:off x="706415" y="3037766"/>
            <a:ext cx="463171" cy="3657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4" name="book_2" title="Icon of a book and a pencil">
            <a:extLst>
              <a:ext uri="{FF2B5EF4-FFF2-40B4-BE49-F238E27FC236}">
                <a16:creationId xmlns:a16="http://schemas.microsoft.com/office/drawing/2014/main" id="{4BAEA4A2-6058-4353-B5EC-B2033D15F052}"/>
              </a:ext>
            </a:extLst>
          </p:cNvPr>
          <p:cNvSpPr>
            <a:spLocks noChangeAspect="1" noEditPoints="1"/>
          </p:cNvSpPr>
          <p:nvPr/>
        </p:nvSpPr>
        <p:spPr bwMode="auto">
          <a:xfrm>
            <a:off x="2657652" y="3037766"/>
            <a:ext cx="400635"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bicycle" title="Icon of a bicycle">
            <a:extLst>
              <a:ext uri="{FF2B5EF4-FFF2-40B4-BE49-F238E27FC236}">
                <a16:creationId xmlns:a16="http://schemas.microsoft.com/office/drawing/2014/main" id="{408AAED9-FF1D-4FB0-B91F-71A36C3249AB}"/>
              </a:ext>
            </a:extLst>
          </p:cNvPr>
          <p:cNvSpPr>
            <a:spLocks noChangeAspect="1" noEditPoints="1"/>
          </p:cNvSpPr>
          <p:nvPr/>
        </p:nvSpPr>
        <p:spPr bwMode="auto">
          <a:xfrm>
            <a:off x="8394066" y="4000537"/>
            <a:ext cx="457135" cy="268710"/>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2" name="Beaker_F196" title="Icon of a scientific flask with liquid in it">
            <a:extLst>
              <a:ext uri="{FF2B5EF4-FFF2-40B4-BE49-F238E27FC236}">
                <a16:creationId xmlns:a16="http://schemas.microsoft.com/office/drawing/2014/main" id="{9B83E443-6069-4AF3-B298-6C673F432FA4}"/>
              </a:ext>
            </a:extLst>
          </p:cNvPr>
          <p:cNvSpPr>
            <a:spLocks noChangeAspect="1" noEditPoints="1"/>
          </p:cNvSpPr>
          <p:nvPr/>
        </p:nvSpPr>
        <p:spPr bwMode="auto">
          <a:xfrm>
            <a:off x="5579666" y="4866306"/>
            <a:ext cx="316510" cy="36570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6" name="bag" title="Icon of a handbag">
            <a:extLst>
              <a:ext uri="{FF2B5EF4-FFF2-40B4-BE49-F238E27FC236}">
                <a16:creationId xmlns:a16="http://schemas.microsoft.com/office/drawing/2014/main" id="{1615972B-79FE-432A-94F9-00D8D8C3F6BB}"/>
              </a:ext>
            </a:extLst>
          </p:cNvPr>
          <p:cNvSpPr>
            <a:spLocks noChangeAspect="1" noEditPoints="1"/>
          </p:cNvSpPr>
          <p:nvPr/>
        </p:nvSpPr>
        <p:spPr bwMode="auto">
          <a:xfrm>
            <a:off x="6549677" y="2123496"/>
            <a:ext cx="296454"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0" name="attach" title="Icon of a paperclip">
            <a:extLst>
              <a:ext uri="{FF2B5EF4-FFF2-40B4-BE49-F238E27FC236}">
                <a16:creationId xmlns:a16="http://schemas.microsoft.com/office/drawing/2014/main" id="{1A1B9E49-65CD-4181-8D7D-6F624872166B}"/>
              </a:ext>
            </a:extLst>
          </p:cNvPr>
          <p:cNvSpPr>
            <a:spLocks noChangeAspect="1"/>
          </p:cNvSpPr>
          <p:nvPr/>
        </p:nvSpPr>
        <p:spPr bwMode="auto">
          <a:xfrm>
            <a:off x="868113" y="2123496"/>
            <a:ext cx="13977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4"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8411776" y="2123496"/>
            <a:ext cx="421717" cy="365708"/>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8" name="Product_ECDC" title="Icon of a box">
            <a:extLst>
              <a:ext uri="{FF2B5EF4-FFF2-40B4-BE49-F238E27FC236}">
                <a16:creationId xmlns:a16="http://schemas.microsoft.com/office/drawing/2014/main" id="{4FD863D6-ED6C-41F5-80F6-DD2844F001AB}"/>
              </a:ext>
            </a:extLst>
          </p:cNvPr>
          <p:cNvSpPr>
            <a:spLocks noChangeAspect="1" noEditPoints="1"/>
          </p:cNvSpPr>
          <p:nvPr/>
        </p:nvSpPr>
        <p:spPr bwMode="auto">
          <a:xfrm>
            <a:off x="10330748" y="2068010"/>
            <a:ext cx="423706" cy="476683"/>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7" name="Lock" title="Icon of a padlock">
            <a:extLst>
              <a:ext uri="{FF2B5EF4-FFF2-40B4-BE49-F238E27FC236}">
                <a16:creationId xmlns:a16="http://schemas.microsoft.com/office/drawing/2014/main" id="{D03128B5-46B1-433D-A6A5-B5BD7C570998}"/>
              </a:ext>
            </a:extLst>
          </p:cNvPr>
          <p:cNvSpPr>
            <a:spLocks noChangeAspect="1" noEditPoints="1"/>
          </p:cNvSpPr>
          <p:nvPr/>
        </p:nvSpPr>
        <p:spPr bwMode="auto">
          <a:xfrm>
            <a:off x="3654416" y="207778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1"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731960" y="3906324"/>
            <a:ext cx="332049" cy="457135"/>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86" name="GameArt64_EF05" title="Icon of a chess pawn and spade">
            <a:extLst>
              <a:ext uri="{FF2B5EF4-FFF2-40B4-BE49-F238E27FC236}">
                <a16:creationId xmlns:a16="http://schemas.microsoft.com/office/drawing/2014/main" id="{8468D932-040C-4769-ABCF-9205C53044D9}"/>
              </a:ext>
            </a:extLst>
          </p:cNvPr>
          <p:cNvSpPr>
            <a:spLocks noChangeAspect="1" noEditPoints="1"/>
          </p:cNvSpPr>
          <p:nvPr/>
        </p:nvSpPr>
        <p:spPr bwMode="auto">
          <a:xfrm>
            <a:off x="8419961" y="4866306"/>
            <a:ext cx="405345" cy="365708"/>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 name="Remote" title="Icon of a remote control">
            <a:extLst>
              <a:ext uri="{FF2B5EF4-FFF2-40B4-BE49-F238E27FC236}">
                <a16:creationId xmlns:a16="http://schemas.microsoft.com/office/drawing/2014/main" id="{D3A4DBC4-A5CB-42B1-BCCA-57AA054294A0}"/>
              </a:ext>
            </a:extLst>
          </p:cNvPr>
          <p:cNvSpPr>
            <a:spLocks noChangeAspect="1" noEditPoints="1"/>
          </p:cNvSpPr>
          <p:nvPr/>
        </p:nvSpPr>
        <p:spPr bwMode="auto">
          <a:xfrm>
            <a:off x="843367" y="4820593"/>
            <a:ext cx="189270" cy="457135"/>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 name="Manufacturing_E99C" title="Icon of a robotic arm">
            <a:extLst>
              <a:ext uri="{FF2B5EF4-FFF2-40B4-BE49-F238E27FC236}">
                <a16:creationId xmlns:a16="http://schemas.microsoft.com/office/drawing/2014/main" id="{3204100C-6361-4ECF-95E8-BC461B52B377}"/>
              </a:ext>
            </a:extLst>
          </p:cNvPr>
          <p:cNvSpPr>
            <a:spLocks noChangeAspect="1" noEditPoints="1"/>
          </p:cNvSpPr>
          <p:nvPr/>
        </p:nvSpPr>
        <p:spPr bwMode="auto">
          <a:xfrm>
            <a:off x="1710931" y="4866306"/>
            <a:ext cx="374109" cy="3657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magnify" title="Icon of a magnifying glass">
            <a:extLst>
              <a:ext uri="{FF2B5EF4-FFF2-40B4-BE49-F238E27FC236}">
                <a16:creationId xmlns:a16="http://schemas.microsoft.com/office/drawing/2014/main" id="{545F6AFF-1812-487B-AC87-29ABD621F1C8}"/>
              </a:ext>
            </a:extLst>
          </p:cNvPr>
          <p:cNvSpPr>
            <a:spLocks noChangeAspect="1" noEditPoints="1"/>
          </p:cNvSpPr>
          <p:nvPr/>
        </p:nvSpPr>
        <p:spPr bwMode="auto">
          <a:xfrm flipH="1">
            <a:off x="10356184" y="1209223"/>
            <a:ext cx="372833" cy="36570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7" name="headphones" title="Icon of headphones">
            <a:extLst>
              <a:ext uri="{FF2B5EF4-FFF2-40B4-BE49-F238E27FC236}">
                <a16:creationId xmlns:a16="http://schemas.microsoft.com/office/drawing/2014/main" id="{6A2C362E-2D36-44A9-BCD4-9BBBB2FF40EB}"/>
              </a:ext>
            </a:extLst>
          </p:cNvPr>
          <p:cNvSpPr>
            <a:spLocks noChangeAspect="1" noEditPoints="1"/>
          </p:cNvSpPr>
          <p:nvPr/>
        </p:nvSpPr>
        <p:spPr bwMode="auto">
          <a:xfrm>
            <a:off x="5573201" y="3952038"/>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9" name="heaphones_2" title="Icon of a headset with a microphone">
            <a:extLst>
              <a:ext uri="{FF2B5EF4-FFF2-40B4-BE49-F238E27FC236}">
                <a16:creationId xmlns:a16="http://schemas.microsoft.com/office/drawing/2014/main" id="{07D04EB7-7216-42C3-B6F6-55E206385626}"/>
              </a:ext>
            </a:extLst>
          </p:cNvPr>
          <p:cNvSpPr>
            <a:spLocks noChangeAspect="1" noEditPoints="1"/>
          </p:cNvSpPr>
          <p:nvPr/>
        </p:nvSpPr>
        <p:spPr bwMode="auto">
          <a:xfrm>
            <a:off x="6557539" y="3952038"/>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6" name="Funnel" title="Icon of a funnel">
            <a:extLst>
              <a:ext uri="{FF2B5EF4-FFF2-40B4-BE49-F238E27FC236}">
                <a16:creationId xmlns:a16="http://schemas.microsoft.com/office/drawing/2014/main" id="{D8F66D17-DF60-4375-B7FB-9F45E62181E1}"/>
              </a:ext>
            </a:extLst>
          </p:cNvPr>
          <p:cNvSpPr>
            <a:spLocks noChangeAspect="1"/>
          </p:cNvSpPr>
          <p:nvPr/>
        </p:nvSpPr>
        <p:spPr bwMode="auto">
          <a:xfrm>
            <a:off x="4566435" y="1209223"/>
            <a:ext cx="423004" cy="36570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1"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6526900" y="3037766"/>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5"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2660436" y="4866306"/>
            <a:ext cx="395067" cy="36570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 name="Clock_E917" title="Icon of a clock">
            <a:extLst>
              <a:ext uri="{FF2B5EF4-FFF2-40B4-BE49-F238E27FC236}">
                <a16:creationId xmlns:a16="http://schemas.microsoft.com/office/drawing/2014/main" id="{B41CCA0C-EB78-4C3F-B087-9465B85CAE60}"/>
              </a:ext>
            </a:extLst>
          </p:cNvPr>
          <p:cNvSpPr>
            <a:spLocks noChangeAspect="1" noEditPoints="1"/>
          </p:cNvSpPr>
          <p:nvPr/>
        </p:nvSpPr>
        <p:spPr bwMode="auto">
          <a:xfrm>
            <a:off x="2674172" y="1209223"/>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8508535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458010" y="151558"/>
          <a:ext cx="11520069" cy="457135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PEOPLE  /  HEALTH</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Person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pair, partners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partners, collaboration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Family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People centric, contact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Presenter, speaker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Conversation, talk, chat, message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 support, helpline, telemarketer, assistant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Woman, women, girl,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Man, men, boy, child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Identification, ID card, personal information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Connect, share, collaborate, switch user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Send, personal information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Receive, download information, people first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Network, collaboration, meeting, manager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Group effort, teamwork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Recognition, award, VIP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Handshake, partner, meeting, agreement, commitment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Location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presenter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Bicyclist, rider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 worker, under construction, manual labor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 climber, rock climber,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Accessibility, person with a disability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 love, rekindled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Heartbeat, alive, life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Diagnostic, heartbeat, heartrate monitor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Pulse, heartbeat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 first-aid, medicine, medical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Laugh, happy, smile, ecstatic, funny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Smile, happy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Sad, frown, upset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sight, see, eyesight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Brain, thought, thinking,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memory, intelligence, idea</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696574"/>
                  </a:ext>
                </a:extLst>
              </a:tr>
            </a:tbl>
          </a:graphicData>
        </a:graphic>
      </p:graphicFrame>
      <p:graphicFrame>
        <p:nvGraphicFramePr>
          <p:cNvPr id="92" name="Table 91">
            <a:extLst>
              <a:ext uri="{FF2B5EF4-FFF2-40B4-BE49-F238E27FC236}">
                <a16:creationId xmlns:a16="http://schemas.microsoft.com/office/drawing/2014/main" id="{C189C986-D1A6-4BF6-B158-4471BC542343}"/>
              </a:ext>
            </a:extLst>
          </p:cNvPr>
          <p:cNvGraphicFramePr>
            <a:graphicFrameLocks noGrp="1"/>
          </p:cNvGraphicFramePr>
          <p:nvPr/>
        </p:nvGraphicFramePr>
        <p:xfrm>
          <a:off x="458010" y="4722909"/>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PHOTO  /  VIDEO</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Gallery, picture, landscape, photo album</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Recapture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 flash, remote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film, movie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video, cellphone video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Video call, recorded speech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32" name="girl" title="Icon of a young woman">
            <a:extLst>
              <a:ext uri="{FF2B5EF4-FFF2-40B4-BE49-F238E27FC236}">
                <a16:creationId xmlns:a16="http://schemas.microsoft.com/office/drawing/2014/main" id="{053C5A22-44E1-4F48-B15B-F6CC41195C56}"/>
              </a:ext>
            </a:extLst>
          </p:cNvPr>
          <p:cNvSpPr>
            <a:spLocks noChangeAspect="1" noEditPoints="1"/>
          </p:cNvSpPr>
          <p:nvPr/>
        </p:nvSpPr>
        <p:spPr bwMode="auto">
          <a:xfrm>
            <a:off x="10388208" y="1209223"/>
            <a:ext cx="308788" cy="365708"/>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personal_connect" title="Icon of a person with two bidirectional arrows below them">
            <a:extLst>
              <a:ext uri="{FF2B5EF4-FFF2-40B4-BE49-F238E27FC236}">
                <a16:creationId xmlns:a16="http://schemas.microsoft.com/office/drawing/2014/main" id="{7452F361-432F-4C90-9896-B47EB7D32136}"/>
              </a:ext>
            </a:extLst>
          </p:cNvPr>
          <p:cNvSpPr>
            <a:spLocks noChangeAspect="1" noEditPoints="1"/>
          </p:cNvSpPr>
          <p:nvPr/>
        </p:nvSpPr>
        <p:spPr bwMode="auto">
          <a:xfrm>
            <a:off x="5626348" y="2123496"/>
            <a:ext cx="223145" cy="36570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boy" title="Icon of a man">
            <a:extLst>
              <a:ext uri="{FF2B5EF4-FFF2-40B4-BE49-F238E27FC236}">
                <a16:creationId xmlns:a16="http://schemas.microsoft.com/office/drawing/2014/main" id="{620DEF93-8435-4A86-875F-F5358C6575C1}"/>
              </a:ext>
            </a:extLst>
          </p:cNvPr>
          <p:cNvSpPr>
            <a:spLocks noChangeAspect="1" noEditPoints="1"/>
          </p:cNvSpPr>
          <p:nvPr/>
        </p:nvSpPr>
        <p:spPr bwMode="auto">
          <a:xfrm>
            <a:off x="11362101" y="1209223"/>
            <a:ext cx="280971" cy="365708"/>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ID" title="Icon of a person with three stacked lines of text to the right of them">
            <a:extLst>
              <a:ext uri="{FF2B5EF4-FFF2-40B4-BE49-F238E27FC236}">
                <a16:creationId xmlns:a16="http://schemas.microsoft.com/office/drawing/2014/main" id="{DD35A619-B68C-4371-816C-5D8E276821E1}"/>
              </a:ext>
            </a:extLst>
          </p:cNvPr>
          <p:cNvSpPr>
            <a:spLocks noChangeAspect="1" noEditPoints="1"/>
          </p:cNvSpPr>
          <p:nvPr/>
        </p:nvSpPr>
        <p:spPr bwMode="auto">
          <a:xfrm>
            <a:off x="709433"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7" name="manager" title="Icon of three people with lines connecting them">
            <a:extLst>
              <a:ext uri="{FF2B5EF4-FFF2-40B4-BE49-F238E27FC236}">
                <a16:creationId xmlns:a16="http://schemas.microsoft.com/office/drawing/2014/main" id="{06484BE9-73D9-41C6-A8FA-B656BE5FFA74}"/>
              </a:ext>
            </a:extLst>
          </p:cNvPr>
          <p:cNvSpPr>
            <a:spLocks noChangeAspect="1" noEditPoints="1"/>
          </p:cNvSpPr>
          <p:nvPr/>
        </p:nvSpPr>
        <p:spPr bwMode="auto">
          <a:xfrm>
            <a:off x="8441219" y="2123496"/>
            <a:ext cx="362829" cy="36570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8" name="people_4" title="Icon of a person">
            <a:extLst>
              <a:ext uri="{FF2B5EF4-FFF2-40B4-BE49-F238E27FC236}">
                <a16:creationId xmlns:a16="http://schemas.microsoft.com/office/drawing/2014/main" id="{E917B9D2-D8D5-4ACB-B36A-EC712DF26054}"/>
              </a:ext>
            </a:extLst>
          </p:cNvPr>
          <p:cNvSpPr>
            <a:spLocks noChangeAspect="1" noEditPoints="1"/>
          </p:cNvSpPr>
          <p:nvPr/>
        </p:nvSpPr>
        <p:spPr bwMode="auto">
          <a:xfrm>
            <a:off x="774444" y="1209223"/>
            <a:ext cx="327115" cy="3657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9" name="people_5" title="Icon of a person with a box around them">
            <a:extLst>
              <a:ext uri="{FF2B5EF4-FFF2-40B4-BE49-F238E27FC236}">
                <a16:creationId xmlns:a16="http://schemas.microsoft.com/office/drawing/2014/main" id="{845FCC95-7813-4D80-8C74-09421DAECD3E}"/>
              </a:ext>
            </a:extLst>
          </p:cNvPr>
          <p:cNvSpPr>
            <a:spLocks noChangeAspect="1" noEditPoints="1"/>
          </p:cNvSpPr>
          <p:nvPr/>
        </p:nvSpPr>
        <p:spPr bwMode="auto">
          <a:xfrm>
            <a:off x="4594355"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0" name="people_6" title="Icon of a person with a screen behind them">
            <a:extLst>
              <a:ext uri="{FF2B5EF4-FFF2-40B4-BE49-F238E27FC236}">
                <a16:creationId xmlns:a16="http://schemas.microsoft.com/office/drawing/2014/main" id="{9506BBC5-4610-4122-A309-891695315ACF}"/>
              </a:ext>
            </a:extLst>
          </p:cNvPr>
          <p:cNvSpPr>
            <a:spLocks noChangeAspect="1" noEditPoints="1"/>
          </p:cNvSpPr>
          <p:nvPr/>
        </p:nvSpPr>
        <p:spPr bwMode="auto">
          <a:xfrm>
            <a:off x="5554338" y="1209223"/>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people_8" title="Icon of two people with an arrow pointing to the right">
            <a:extLst>
              <a:ext uri="{FF2B5EF4-FFF2-40B4-BE49-F238E27FC236}">
                <a16:creationId xmlns:a16="http://schemas.microsoft.com/office/drawing/2014/main" id="{82A5067B-E8D9-4C30-BD30-A770E4D10472}"/>
              </a:ext>
            </a:extLst>
          </p:cNvPr>
          <p:cNvSpPr>
            <a:spLocks noChangeAspect="1" noEditPoints="1"/>
          </p:cNvSpPr>
          <p:nvPr/>
        </p:nvSpPr>
        <p:spPr bwMode="auto">
          <a:xfrm>
            <a:off x="6502758" y="2123496"/>
            <a:ext cx="390294" cy="365708"/>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people_12" title="Icon of three people">
            <a:extLst>
              <a:ext uri="{FF2B5EF4-FFF2-40B4-BE49-F238E27FC236}">
                <a16:creationId xmlns:a16="http://schemas.microsoft.com/office/drawing/2014/main" id="{91DDF735-D1C6-45FB-B2CF-CE37E455C9A8}"/>
              </a:ext>
            </a:extLst>
          </p:cNvPr>
          <p:cNvSpPr>
            <a:spLocks noChangeAspect="1" noEditPoints="1"/>
          </p:cNvSpPr>
          <p:nvPr/>
        </p:nvSpPr>
        <p:spPr bwMode="auto">
          <a:xfrm>
            <a:off x="2643647" y="1209223"/>
            <a:ext cx="428644" cy="36570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people_15" title="Icon of a person behind a podium">
            <a:extLst>
              <a:ext uri="{FF2B5EF4-FFF2-40B4-BE49-F238E27FC236}">
                <a16:creationId xmlns:a16="http://schemas.microsoft.com/office/drawing/2014/main" id="{FF0CCD58-9678-49C5-975E-D978972D92F4}"/>
              </a:ext>
            </a:extLst>
          </p:cNvPr>
          <p:cNvSpPr>
            <a:spLocks noChangeAspect="1" noEditPoints="1"/>
          </p:cNvSpPr>
          <p:nvPr/>
        </p:nvSpPr>
        <p:spPr bwMode="auto">
          <a:xfrm>
            <a:off x="1747836" y="3037766"/>
            <a:ext cx="300297" cy="365708"/>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people_18" title="Icon of a man">
            <a:extLst>
              <a:ext uri="{FF2B5EF4-FFF2-40B4-BE49-F238E27FC236}">
                <a16:creationId xmlns:a16="http://schemas.microsoft.com/office/drawing/2014/main" id="{295A0BB3-A571-4899-8AF3-9D2693C286A2}"/>
              </a:ext>
            </a:extLst>
          </p:cNvPr>
          <p:cNvSpPr>
            <a:spLocks noChangeAspect="1" noEditPoints="1"/>
          </p:cNvSpPr>
          <p:nvPr/>
        </p:nvSpPr>
        <p:spPr bwMode="auto">
          <a:xfrm>
            <a:off x="9501503" y="1186368"/>
            <a:ext cx="162227" cy="411421"/>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people_19" title="Icon of a person standing on a circle">
            <a:extLst>
              <a:ext uri="{FF2B5EF4-FFF2-40B4-BE49-F238E27FC236}">
                <a16:creationId xmlns:a16="http://schemas.microsoft.com/office/drawing/2014/main" id="{DA47F1A3-AD69-4B82-B146-9AE0E9FCF65F}"/>
              </a:ext>
            </a:extLst>
          </p:cNvPr>
          <p:cNvSpPr>
            <a:spLocks noChangeAspect="1" noEditPoints="1"/>
          </p:cNvSpPr>
          <p:nvPr/>
        </p:nvSpPr>
        <p:spPr bwMode="auto">
          <a:xfrm>
            <a:off x="779080" y="3014910"/>
            <a:ext cx="317843" cy="411421"/>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4" name="people_7" title="Icon of two people">
            <a:extLst>
              <a:ext uri="{FF2B5EF4-FFF2-40B4-BE49-F238E27FC236}">
                <a16:creationId xmlns:a16="http://schemas.microsoft.com/office/drawing/2014/main" id="{728CDA1F-5542-4819-A8CF-6619C36B3DC9}"/>
              </a:ext>
            </a:extLst>
          </p:cNvPr>
          <p:cNvSpPr>
            <a:spLocks noChangeAspect="1" noEditPoints="1"/>
          </p:cNvSpPr>
          <p:nvPr/>
        </p:nvSpPr>
        <p:spPr bwMode="auto">
          <a:xfrm>
            <a:off x="1730492" y="1209223"/>
            <a:ext cx="334990" cy="365708"/>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tar_2" title="Icon of a person inside a star shape">
            <a:extLst>
              <a:ext uri="{FF2B5EF4-FFF2-40B4-BE49-F238E27FC236}">
                <a16:creationId xmlns:a16="http://schemas.microsoft.com/office/drawing/2014/main" id="{91272681-12F5-4CD5-8CE4-28C2B1FAF6CA}"/>
              </a:ext>
            </a:extLst>
          </p:cNvPr>
          <p:cNvSpPr>
            <a:spLocks noChangeAspect="1" noEditPoints="1"/>
          </p:cNvSpPr>
          <p:nvPr/>
        </p:nvSpPr>
        <p:spPr bwMode="auto">
          <a:xfrm>
            <a:off x="10349250" y="2123496"/>
            <a:ext cx="386704" cy="365708"/>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people_23" title="Icon of a person with a chat bubble above them">
            <a:extLst>
              <a:ext uri="{FF2B5EF4-FFF2-40B4-BE49-F238E27FC236}">
                <a16:creationId xmlns:a16="http://schemas.microsoft.com/office/drawing/2014/main" id="{3521D8BA-860E-41B1-A85E-D67A7DA2C1C1}"/>
              </a:ext>
            </a:extLst>
          </p:cNvPr>
          <p:cNvSpPr>
            <a:spLocks noChangeAspect="1" noEditPoints="1"/>
          </p:cNvSpPr>
          <p:nvPr/>
        </p:nvSpPr>
        <p:spPr bwMode="auto">
          <a:xfrm>
            <a:off x="6513095" y="1209223"/>
            <a:ext cx="369620" cy="365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people_24" title="Icon of a person with a shovel digging">
            <a:extLst>
              <a:ext uri="{FF2B5EF4-FFF2-40B4-BE49-F238E27FC236}">
                <a16:creationId xmlns:a16="http://schemas.microsoft.com/office/drawing/2014/main" id="{51C6DF7D-2DB6-4A05-B91A-F74B0AAC2F47}"/>
              </a:ext>
            </a:extLst>
          </p:cNvPr>
          <p:cNvSpPr>
            <a:spLocks noChangeAspect="1" noEditPoints="1"/>
          </p:cNvSpPr>
          <p:nvPr/>
        </p:nvSpPr>
        <p:spPr bwMode="auto">
          <a:xfrm>
            <a:off x="3624964" y="3037766"/>
            <a:ext cx="385979" cy="365708"/>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people_25" title="Icon of a person climbing a rock formation">
            <a:extLst>
              <a:ext uri="{FF2B5EF4-FFF2-40B4-BE49-F238E27FC236}">
                <a16:creationId xmlns:a16="http://schemas.microsoft.com/office/drawing/2014/main" id="{98546C66-84CC-4676-8D48-1801380F096A}"/>
              </a:ext>
            </a:extLst>
          </p:cNvPr>
          <p:cNvSpPr>
            <a:spLocks noChangeAspect="1" noEditPoints="1"/>
          </p:cNvSpPr>
          <p:nvPr/>
        </p:nvSpPr>
        <p:spPr bwMode="auto">
          <a:xfrm>
            <a:off x="4581085" y="3037766"/>
            <a:ext cx="393705" cy="365708"/>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4" name="ID" title="Icon of a person with three stacked lines of text to the left of them">
            <a:extLst>
              <a:ext uri="{FF2B5EF4-FFF2-40B4-BE49-F238E27FC236}">
                <a16:creationId xmlns:a16="http://schemas.microsoft.com/office/drawing/2014/main" id="{EF677D40-FBEE-4415-848C-152CB0556119}"/>
              </a:ext>
            </a:extLst>
          </p:cNvPr>
          <p:cNvSpPr>
            <a:spLocks noChangeAspect="1" noEditPoints="1"/>
          </p:cNvSpPr>
          <p:nvPr/>
        </p:nvSpPr>
        <p:spPr bwMode="auto">
          <a:xfrm flipH="1">
            <a:off x="1669417" y="2174349"/>
            <a:ext cx="457135" cy="26400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1" name="Eye" title="Icon of an eyeball">
            <a:extLst>
              <a:ext uri="{FF2B5EF4-FFF2-40B4-BE49-F238E27FC236}">
                <a16:creationId xmlns:a16="http://schemas.microsoft.com/office/drawing/2014/main" id="{BDD5713D-B345-4002-B2CB-BF0A3CB0E93A}"/>
              </a:ext>
            </a:extLst>
          </p:cNvPr>
          <p:cNvSpPr>
            <a:spLocks noChangeAspect="1" noEditPoints="1"/>
          </p:cNvSpPr>
          <p:nvPr/>
        </p:nvSpPr>
        <p:spPr bwMode="auto">
          <a:xfrm>
            <a:off x="3589385" y="4008696"/>
            <a:ext cx="457135" cy="25239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2" name="emoji" title="Icon of a face with a open mouthed smile">
            <a:extLst>
              <a:ext uri="{FF2B5EF4-FFF2-40B4-BE49-F238E27FC236}">
                <a16:creationId xmlns:a16="http://schemas.microsoft.com/office/drawing/2014/main" id="{C1DB9354-7EEC-4E89-8D83-1551ECFAC342}"/>
              </a:ext>
            </a:extLst>
          </p:cNvPr>
          <p:cNvSpPr>
            <a:spLocks noChangeAspect="1" noEditPoints="1"/>
          </p:cNvSpPr>
          <p:nvPr/>
        </p:nvSpPr>
        <p:spPr bwMode="auto">
          <a:xfrm>
            <a:off x="755147" y="3952038"/>
            <a:ext cx="365708" cy="365708"/>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3" name="emoticon" title="Icon of a face smiling">
            <a:extLst>
              <a:ext uri="{FF2B5EF4-FFF2-40B4-BE49-F238E27FC236}">
                <a16:creationId xmlns:a16="http://schemas.microsoft.com/office/drawing/2014/main" id="{E1D46582-7FFC-4688-AEBD-1098491F8C62}"/>
              </a:ext>
            </a:extLst>
          </p:cNvPr>
          <p:cNvSpPr>
            <a:spLocks noChangeAspect="1" noEditPoints="1"/>
          </p:cNvSpPr>
          <p:nvPr/>
        </p:nvSpPr>
        <p:spPr bwMode="auto">
          <a:xfrm>
            <a:off x="1715131" y="3952038"/>
            <a:ext cx="365708"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emoticon_2" title="Icon of a face frowning">
            <a:extLst>
              <a:ext uri="{FF2B5EF4-FFF2-40B4-BE49-F238E27FC236}">
                <a16:creationId xmlns:a16="http://schemas.microsoft.com/office/drawing/2014/main" id="{652001F2-9DAD-4F47-BCD8-12EA2C731268}"/>
              </a:ext>
            </a:extLst>
          </p:cNvPr>
          <p:cNvSpPr>
            <a:spLocks noChangeAspect="1" noEditPoints="1"/>
          </p:cNvSpPr>
          <p:nvPr/>
        </p:nvSpPr>
        <p:spPr bwMode="auto">
          <a:xfrm>
            <a:off x="2664249" y="3952038"/>
            <a:ext cx="387441" cy="365708"/>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Telemarketer_E7B9" title="Icon of a person wearing a headset">
            <a:extLst>
              <a:ext uri="{FF2B5EF4-FFF2-40B4-BE49-F238E27FC236}">
                <a16:creationId xmlns:a16="http://schemas.microsoft.com/office/drawing/2014/main" id="{73A9E7F6-E0D9-415E-822F-921DA6485BDF}"/>
              </a:ext>
            </a:extLst>
          </p:cNvPr>
          <p:cNvSpPr>
            <a:spLocks noChangeAspect="1" noEditPoints="1"/>
          </p:cNvSpPr>
          <p:nvPr/>
        </p:nvSpPr>
        <p:spPr bwMode="auto">
          <a:xfrm>
            <a:off x="7509329" y="1209223"/>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Teamwork_EA12" title="Icon of three people with an award or ribbon to the lower right">
            <a:extLst>
              <a:ext uri="{FF2B5EF4-FFF2-40B4-BE49-F238E27FC236}">
                <a16:creationId xmlns:a16="http://schemas.microsoft.com/office/drawing/2014/main" id="{AF0C6B5C-C440-4717-8C06-1F74732A17AC}"/>
              </a:ext>
            </a:extLst>
          </p:cNvPr>
          <p:cNvSpPr>
            <a:spLocks noChangeAspect="1" noEditPoints="1"/>
          </p:cNvSpPr>
          <p:nvPr/>
        </p:nvSpPr>
        <p:spPr bwMode="auto">
          <a:xfrm>
            <a:off x="9393534" y="2123496"/>
            <a:ext cx="378166" cy="365708"/>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9" name="people_2" title="Icon of three people with an arrow above them pointing down">
            <a:extLst>
              <a:ext uri="{FF2B5EF4-FFF2-40B4-BE49-F238E27FC236}">
                <a16:creationId xmlns:a16="http://schemas.microsoft.com/office/drawing/2014/main" id="{56DE9CFA-8482-4F69-946A-71A5C4839D8C}"/>
              </a:ext>
            </a:extLst>
          </p:cNvPr>
          <p:cNvSpPr>
            <a:spLocks noChangeAspect="1" noEditPoints="1"/>
          </p:cNvSpPr>
          <p:nvPr/>
        </p:nvSpPr>
        <p:spPr bwMode="auto">
          <a:xfrm>
            <a:off x="7496133" y="2123496"/>
            <a:ext cx="333032" cy="365708"/>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MeetingPlanner_EBF2" title="Icon of a person in front of a calendar">
            <a:extLst>
              <a:ext uri="{FF2B5EF4-FFF2-40B4-BE49-F238E27FC236}">
                <a16:creationId xmlns:a16="http://schemas.microsoft.com/office/drawing/2014/main" id="{9A94FBB7-7B4C-4C67-9DAF-43630D351522}"/>
              </a:ext>
            </a:extLst>
          </p:cNvPr>
          <p:cNvSpPr>
            <a:spLocks noChangeAspect="1" noEditPoints="1"/>
          </p:cNvSpPr>
          <p:nvPr/>
        </p:nvSpPr>
        <p:spPr bwMode="auto">
          <a:xfrm>
            <a:off x="4606624" y="212349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1" name="heart_2" title="Icon of a heart drawn by an arrow">
            <a:extLst>
              <a:ext uri="{FF2B5EF4-FFF2-40B4-BE49-F238E27FC236}">
                <a16:creationId xmlns:a16="http://schemas.microsoft.com/office/drawing/2014/main" id="{A4251B43-4887-4312-B974-1BF6F085981B}"/>
              </a:ext>
            </a:extLst>
          </p:cNvPr>
          <p:cNvSpPr>
            <a:spLocks noChangeAspect="1" noEditPoints="1"/>
          </p:cNvSpPr>
          <p:nvPr/>
        </p:nvSpPr>
        <p:spPr bwMode="auto">
          <a:xfrm>
            <a:off x="7462200" y="3037766"/>
            <a:ext cx="400899" cy="365708"/>
          </a:xfrm>
          <a:custGeom>
            <a:avLst/>
            <a:gdLst>
              <a:gd name="T0" fmla="*/ 287 w 328"/>
              <a:gd name="T1" fmla="*/ 172 h 298"/>
              <a:gd name="T2" fmla="*/ 198 w 328"/>
              <a:gd name="T3" fmla="*/ 265 h 298"/>
              <a:gd name="T4" fmla="*/ 164 w 328"/>
              <a:gd name="T5" fmla="*/ 298 h 298"/>
              <a:gd name="T6" fmla="*/ 131 w 328"/>
              <a:gd name="T7" fmla="*/ 265 h 298"/>
              <a:gd name="T8" fmla="*/ 26 w 328"/>
              <a:gd name="T9" fmla="*/ 156 h 298"/>
              <a:gd name="T10" fmla="*/ 26 w 328"/>
              <a:gd name="T11" fmla="*/ 156 h 298"/>
              <a:gd name="T12" fmla="*/ 0 w 328"/>
              <a:gd name="T13" fmla="*/ 92 h 298"/>
              <a:gd name="T14" fmla="*/ 92 w 328"/>
              <a:gd name="T15" fmla="*/ 0 h 298"/>
              <a:gd name="T16" fmla="*/ 164 w 328"/>
              <a:gd name="T17" fmla="*/ 35 h 298"/>
              <a:gd name="T18" fmla="*/ 236 w 328"/>
              <a:gd name="T19" fmla="*/ 0 h 298"/>
              <a:gd name="T20" fmla="*/ 328 w 328"/>
              <a:gd name="T21" fmla="*/ 92 h 298"/>
              <a:gd name="T22" fmla="*/ 326 w 328"/>
              <a:gd name="T23" fmla="*/ 114 h 298"/>
              <a:gd name="T24" fmla="*/ 287 w 328"/>
              <a:gd name="T25" fmla="*/ 226 h 298"/>
              <a:gd name="T26" fmla="*/ 287 w 328"/>
              <a:gd name="T27" fmla="*/ 172 h 298"/>
              <a:gd name="T28" fmla="*/ 233 w 328"/>
              <a:gd name="T29" fmla="*/ 17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8" h="298">
                <a:moveTo>
                  <a:pt x="287" y="172"/>
                </a:moveTo>
                <a:cubicBezTo>
                  <a:pt x="198" y="265"/>
                  <a:pt x="198" y="265"/>
                  <a:pt x="198" y="265"/>
                </a:cubicBezTo>
                <a:cubicBezTo>
                  <a:pt x="164" y="298"/>
                  <a:pt x="164" y="298"/>
                  <a:pt x="164" y="298"/>
                </a:cubicBezTo>
                <a:cubicBezTo>
                  <a:pt x="131" y="265"/>
                  <a:pt x="131" y="265"/>
                  <a:pt x="131" y="265"/>
                </a:cubicBezTo>
                <a:cubicBezTo>
                  <a:pt x="26" y="156"/>
                  <a:pt x="26" y="156"/>
                  <a:pt x="26"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00"/>
                  <a:pt x="327" y="107"/>
                  <a:pt x="326" y="114"/>
                </a:cubicBezTo>
                <a:moveTo>
                  <a:pt x="287" y="226"/>
                </a:moveTo>
                <a:cubicBezTo>
                  <a:pt x="287" y="172"/>
                  <a:pt x="287" y="172"/>
                  <a:pt x="287" y="172"/>
                </a:cubicBezTo>
                <a:cubicBezTo>
                  <a:pt x="233" y="172"/>
                  <a:pt x="233" y="172"/>
                  <a:pt x="233" y="1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heart" title="Icon of a heart">
            <a:extLst>
              <a:ext uri="{FF2B5EF4-FFF2-40B4-BE49-F238E27FC236}">
                <a16:creationId xmlns:a16="http://schemas.microsoft.com/office/drawing/2014/main" id="{CD1FFA3E-81D9-482F-8074-C2BDD0BBF12E}"/>
              </a:ext>
            </a:extLst>
          </p:cNvPr>
          <p:cNvSpPr>
            <a:spLocks noChangeAspect="1"/>
          </p:cNvSpPr>
          <p:nvPr/>
        </p:nvSpPr>
        <p:spPr bwMode="auto">
          <a:xfrm>
            <a:off x="6497077" y="3037766"/>
            <a:ext cx="401656" cy="365708"/>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Health_E95E" title="Icon of a heart with a heartbeat monitor line through the middle">
            <a:extLst>
              <a:ext uri="{FF2B5EF4-FFF2-40B4-BE49-F238E27FC236}">
                <a16:creationId xmlns:a16="http://schemas.microsoft.com/office/drawing/2014/main" id="{4EF37A21-683C-4507-AB51-87714615FF59}"/>
              </a:ext>
            </a:extLst>
          </p:cNvPr>
          <p:cNvSpPr>
            <a:spLocks noChangeAspect="1"/>
          </p:cNvSpPr>
          <p:nvPr/>
        </p:nvSpPr>
        <p:spPr bwMode="auto">
          <a:xfrm>
            <a:off x="8406706" y="3037766"/>
            <a:ext cx="431854" cy="3657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Family_EBDA" title="Icon of a family of people">
            <a:extLst>
              <a:ext uri="{FF2B5EF4-FFF2-40B4-BE49-F238E27FC236}">
                <a16:creationId xmlns:a16="http://schemas.microsoft.com/office/drawing/2014/main" id="{43B5481D-6A28-4AE7-8996-509C84B6FE70}"/>
              </a:ext>
            </a:extLst>
          </p:cNvPr>
          <p:cNvSpPr>
            <a:spLocks noChangeAspect="1" noEditPoints="1"/>
          </p:cNvSpPr>
          <p:nvPr/>
        </p:nvSpPr>
        <p:spPr bwMode="auto">
          <a:xfrm>
            <a:off x="3615321" y="1209223"/>
            <a:ext cx="405262" cy="36570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Directory" title="Icon of an address book or directory">
            <a:extLst>
              <a:ext uri="{FF2B5EF4-FFF2-40B4-BE49-F238E27FC236}">
                <a16:creationId xmlns:a16="http://schemas.microsoft.com/office/drawing/2014/main" id="{76E2A978-72B8-4319-A26F-31B205423C0D}"/>
              </a:ext>
            </a:extLst>
          </p:cNvPr>
          <p:cNvSpPr>
            <a:spLocks noChangeAspect="1" noEditPoints="1"/>
          </p:cNvSpPr>
          <p:nvPr/>
        </p:nvSpPr>
        <p:spPr bwMode="auto">
          <a:xfrm>
            <a:off x="2675764" y="2123496"/>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Cycling_EAC7" title="Icon of a person riding a bicycle">
            <a:extLst>
              <a:ext uri="{FF2B5EF4-FFF2-40B4-BE49-F238E27FC236}">
                <a16:creationId xmlns:a16="http://schemas.microsoft.com/office/drawing/2014/main" id="{E6221FC3-9534-491B-BAE3-6B546CD04BA7}"/>
              </a:ext>
            </a:extLst>
          </p:cNvPr>
          <p:cNvSpPr>
            <a:spLocks noChangeAspect="1" noEditPoints="1"/>
          </p:cNvSpPr>
          <p:nvPr/>
        </p:nvSpPr>
        <p:spPr bwMode="auto">
          <a:xfrm>
            <a:off x="2647302" y="3037766"/>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ContactCard_EEBD" title="Icon of a contact card">
            <a:extLst>
              <a:ext uri="{FF2B5EF4-FFF2-40B4-BE49-F238E27FC236}">
                <a16:creationId xmlns:a16="http://schemas.microsoft.com/office/drawing/2014/main" id="{CCA6694B-0EFD-4173-92B2-5996C9047955}"/>
              </a:ext>
            </a:extLst>
          </p:cNvPr>
          <p:cNvSpPr>
            <a:spLocks noChangeAspect="1" noEditPoints="1"/>
          </p:cNvSpPr>
          <p:nvPr/>
        </p:nvSpPr>
        <p:spPr bwMode="auto">
          <a:xfrm>
            <a:off x="3589385" y="2138624"/>
            <a:ext cx="457135" cy="33545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Commitments_EC4D" title="Icon of a handshake">
            <a:extLst>
              <a:ext uri="{FF2B5EF4-FFF2-40B4-BE49-F238E27FC236}">
                <a16:creationId xmlns:a16="http://schemas.microsoft.com/office/drawing/2014/main" id="{E4EFF1EB-DF6D-4F42-91C2-CA6A5FE4BFD7}"/>
              </a:ext>
            </a:extLst>
          </p:cNvPr>
          <p:cNvSpPr>
            <a:spLocks noChangeAspect="1" noEditPoints="1"/>
          </p:cNvSpPr>
          <p:nvPr/>
        </p:nvSpPr>
        <p:spPr bwMode="auto">
          <a:xfrm>
            <a:off x="11307568" y="2123496"/>
            <a:ext cx="390036" cy="36570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0" name="brain_3" title="Icon of a brain">
            <a:extLst>
              <a:ext uri="{FF2B5EF4-FFF2-40B4-BE49-F238E27FC236}">
                <a16:creationId xmlns:a16="http://schemas.microsoft.com/office/drawing/2014/main" id="{FA6DA546-A945-4003-B739-EFF3F2F9B55D}"/>
              </a:ext>
            </a:extLst>
          </p:cNvPr>
          <p:cNvSpPr>
            <a:spLocks noChangeAspect="1" noEditPoints="1"/>
          </p:cNvSpPr>
          <p:nvPr/>
        </p:nvSpPr>
        <p:spPr bwMode="auto">
          <a:xfrm>
            <a:off x="4607883" y="3952038"/>
            <a:ext cx="340109" cy="36570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algorithm" title="Icon of a heartbeat">
            <a:extLst>
              <a:ext uri="{FF2B5EF4-FFF2-40B4-BE49-F238E27FC236}">
                <a16:creationId xmlns:a16="http://schemas.microsoft.com/office/drawing/2014/main" id="{AB871068-6C7E-4DE6-AE01-E2523F2FBC94}"/>
              </a:ext>
            </a:extLst>
          </p:cNvPr>
          <p:cNvSpPr>
            <a:spLocks noChangeAspect="1" noEditPoints="1"/>
          </p:cNvSpPr>
          <p:nvPr/>
        </p:nvSpPr>
        <p:spPr bwMode="auto">
          <a:xfrm>
            <a:off x="10331379" y="3037766"/>
            <a:ext cx="422444" cy="365708"/>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Femaile_EACE" title="Icon of a woman in a dress">
            <a:extLst>
              <a:ext uri="{FF2B5EF4-FFF2-40B4-BE49-F238E27FC236}">
                <a16:creationId xmlns:a16="http://schemas.microsoft.com/office/drawing/2014/main" id="{A542576B-06A5-45AB-B7DA-9372C939E530}"/>
              </a:ext>
            </a:extLst>
          </p:cNvPr>
          <p:cNvSpPr>
            <a:spLocks noChangeAspect="1" noEditPoints="1"/>
          </p:cNvSpPr>
          <p:nvPr/>
        </p:nvSpPr>
        <p:spPr bwMode="auto">
          <a:xfrm>
            <a:off x="8523979" y="1186368"/>
            <a:ext cx="197308" cy="411421"/>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crop" title="Icon of a crop symbol">
            <a:extLst>
              <a:ext uri="{FF2B5EF4-FFF2-40B4-BE49-F238E27FC236}">
                <a16:creationId xmlns:a16="http://schemas.microsoft.com/office/drawing/2014/main" id="{07568DCC-186C-44B8-B73A-006BD89DAD3B}"/>
              </a:ext>
            </a:extLst>
          </p:cNvPr>
          <p:cNvSpPr>
            <a:spLocks noChangeAspect="1" noEditPoints="1"/>
          </p:cNvSpPr>
          <p:nvPr/>
        </p:nvSpPr>
        <p:spPr bwMode="auto">
          <a:xfrm>
            <a:off x="2675117" y="5780574"/>
            <a:ext cx="365707" cy="365708"/>
          </a:xfrm>
          <a:custGeom>
            <a:avLst/>
            <a:gdLst>
              <a:gd name="T0" fmla="*/ 262 w 262"/>
              <a:gd name="T1" fmla="*/ 203 h 262"/>
              <a:gd name="T2" fmla="*/ 58 w 262"/>
              <a:gd name="T3" fmla="*/ 203 h 262"/>
              <a:gd name="T4" fmla="*/ 58 w 262"/>
              <a:gd name="T5" fmla="*/ 0 h 262"/>
              <a:gd name="T6" fmla="*/ 254 w 262"/>
              <a:gd name="T7" fmla="*/ 8 h 262"/>
              <a:gd name="T8" fmla="*/ 58 w 262"/>
              <a:gd name="T9" fmla="*/ 203 h 262"/>
              <a:gd name="T10" fmla="*/ 0 w 262"/>
              <a:gd name="T11" fmla="*/ 56 h 262"/>
              <a:gd name="T12" fmla="*/ 206 w 262"/>
              <a:gd name="T13" fmla="*/ 56 h 262"/>
              <a:gd name="T14" fmla="*/ 206 w 262"/>
              <a:gd name="T15" fmla="*/ 262 h 262"/>
              <a:gd name="T16" fmla="*/ 206 w 262"/>
              <a:gd name="T17" fmla="*/ 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62">
                <a:moveTo>
                  <a:pt x="262" y="203"/>
                </a:moveTo>
                <a:lnTo>
                  <a:pt x="58" y="203"/>
                </a:lnTo>
                <a:lnTo>
                  <a:pt x="58" y="0"/>
                </a:lnTo>
                <a:moveTo>
                  <a:pt x="254" y="8"/>
                </a:moveTo>
                <a:lnTo>
                  <a:pt x="58" y="203"/>
                </a:lnTo>
                <a:moveTo>
                  <a:pt x="0" y="56"/>
                </a:moveTo>
                <a:lnTo>
                  <a:pt x="206" y="56"/>
                </a:lnTo>
                <a:moveTo>
                  <a:pt x="206" y="262"/>
                </a:moveTo>
                <a:lnTo>
                  <a:pt x="206" y="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4" name="film" title="Icon of a filmstrip">
            <a:extLst>
              <a:ext uri="{FF2B5EF4-FFF2-40B4-BE49-F238E27FC236}">
                <a16:creationId xmlns:a16="http://schemas.microsoft.com/office/drawing/2014/main" id="{C6AAB637-16B8-4873-911E-115C7E484C45}"/>
              </a:ext>
            </a:extLst>
          </p:cNvPr>
          <p:cNvSpPr>
            <a:spLocks noChangeAspect="1" noEditPoints="1"/>
          </p:cNvSpPr>
          <p:nvPr/>
        </p:nvSpPr>
        <p:spPr bwMode="auto">
          <a:xfrm>
            <a:off x="6470722" y="5780574"/>
            <a:ext cx="454365" cy="36570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5" name="camera_2" title="Icon of a camera connected to a remote">
            <a:extLst>
              <a:ext uri="{FF2B5EF4-FFF2-40B4-BE49-F238E27FC236}">
                <a16:creationId xmlns:a16="http://schemas.microsoft.com/office/drawing/2014/main" id="{EFF17975-5A53-4C2B-B427-53623536C51D}"/>
              </a:ext>
            </a:extLst>
          </p:cNvPr>
          <p:cNvSpPr>
            <a:spLocks noChangeAspect="1" noEditPoints="1"/>
          </p:cNvSpPr>
          <p:nvPr/>
        </p:nvSpPr>
        <p:spPr bwMode="auto">
          <a:xfrm>
            <a:off x="5519902" y="5780574"/>
            <a:ext cx="436037" cy="365708"/>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camera_3" title="Icon of a camera with a looping arrow below it">
            <a:extLst>
              <a:ext uri="{FF2B5EF4-FFF2-40B4-BE49-F238E27FC236}">
                <a16:creationId xmlns:a16="http://schemas.microsoft.com/office/drawing/2014/main" id="{DE42650E-4639-4BC3-892C-E31F22487E96}"/>
              </a:ext>
            </a:extLst>
          </p:cNvPr>
          <p:cNvSpPr>
            <a:spLocks noChangeAspect="1" noEditPoints="1"/>
          </p:cNvSpPr>
          <p:nvPr/>
        </p:nvSpPr>
        <p:spPr bwMode="auto">
          <a:xfrm>
            <a:off x="4583855" y="5780574"/>
            <a:ext cx="388162" cy="365708"/>
          </a:xfrm>
          <a:custGeom>
            <a:avLst/>
            <a:gdLst>
              <a:gd name="T0" fmla="*/ 111 w 333"/>
              <a:gd name="T1" fmla="*/ 23 h 315"/>
              <a:gd name="T2" fmla="*/ 135 w 333"/>
              <a:gd name="T3" fmla="*/ 0 h 315"/>
              <a:gd name="T4" fmla="*/ 196 w 333"/>
              <a:gd name="T5" fmla="*/ 0 h 315"/>
              <a:gd name="T6" fmla="*/ 220 w 333"/>
              <a:gd name="T7" fmla="*/ 24 h 315"/>
              <a:gd name="T8" fmla="*/ 266 w 333"/>
              <a:gd name="T9" fmla="*/ 24 h 315"/>
              <a:gd name="T10" fmla="*/ 266 w 333"/>
              <a:gd name="T11" fmla="*/ 174 h 315"/>
              <a:gd name="T12" fmla="*/ 67 w 333"/>
              <a:gd name="T13" fmla="*/ 174 h 315"/>
              <a:gd name="T14" fmla="*/ 67 w 333"/>
              <a:gd name="T15" fmla="*/ 24 h 315"/>
              <a:gd name="T16" fmla="*/ 111 w 333"/>
              <a:gd name="T17" fmla="*/ 23 h 315"/>
              <a:gd name="T18" fmla="*/ 136 w 333"/>
              <a:gd name="T19" fmla="*/ 98 h 315"/>
              <a:gd name="T20" fmla="*/ 136 w 333"/>
              <a:gd name="T21" fmla="*/ 98 h 315"/>
              <a:gd name="T22" fmla="*/ 167 w 333"/>
              <a:gd name="T23" fmla="*/ 129 h 315"/>
              <a:gd name="T24" fmla="*/ 167 w 333"/>
              <a:gd name="T25" fmla="*/ 129 h 315"/>
              <a:gd name="T26" fmla="*/ 198 w 333"/>
              <a:gd name="T27" fmla="*/ 98 h 315"/>
              <a:gd name="T28" fmla="*/ 198 w 333"/>
              <a:gd name="T29" fmla="*/ 98 h 315"/>
              <a:gd name="T30" fmla="*/ 167 w 333"/>
              <a:gd name="T31" fmla="*/ 66 h 315"/>
              <a:gd name="T32" fmla="*/ 167 w 333"/>
              <a:gd name="T33" fmla="*/ 66 h 315"/>
              <a:gd name="T34" fmla="*/ 136 w 333"/>
              <a:gd name="T35" fmla="*/ 98 h 315"/>
              <a:gd name="T36" fmla="*/ 66 w 333"/>
              <a:gd name="T37" fmla="*/ 106 h 315"/>
              <a:gd name="T38" fmla="*/ 0 w 333"/>
              <a:gd name="T39" fmla="*/ 183 h 315"/>
              <a:gd name="T40" fmla="*/ 79 w 333"/>
              <a:gd name="T41" fmla="*/ 262 h 315"/>
              <a:gd name="T42" fmla="*/ 165 w 333"/>
              <a:gd name="T43" fmla="*/ 262 h 315"/>
              <a:gd name="T44" fmla="*/ 254 w 333"/>
              <a:gd name="T45" fmla="*/ 262 h 315"/>
              <a:gd name="T46" fmla="*/ 333 w 333"/>
              <a:gd name="T47" fmla="*/ 183 h 315"/>
              <a:gd name="T48" fmla="*/ 266 w 333"/>
              <a:gd name="T49" fmla="*/ 106 h 315"/>
              <a:gd name="T50" fmla="*/ 112 w 333"/>
              <a:gd name="T51" fmla="*/ 315 h 315"/>
              <a:gd name="T52" fmla="*/ 165 w 333"/>
              <a:gd name="T53" fmla="*/ 262 h 315"/>
              <a:gd name="T54" fmla="*/ 112 w 333"/>
              <a:gd name="T55" fmla="*/ 20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3" h="315">
                <a:moveTo>
                  <a:pt x="111" y="23"/>
                </a:moveTo>
                <a:cubicBezTo>
                  <a:pt x="135" y="0"/>
                  <a:pt x="135" y="0"/>
                  <a:pt x="135" y="0"/>
                </a:cubicBezTo>
                <a:cubicBezTo>
                  <a:pt x="196" y="0"/>
                  <a:pt x="196" y="0"/>
                  <a:pt x="196" y="0"/>
                </a:cubicBezTo>
                <a:cubicBezTo>
                  <a:pt x="220" y="24"/>
                  <a:pt x="220" y="24"/>
                  <a:pt x="220" y="24"/>
                </a:cubicBezTo>
                <a:cubicBezTo>
                  <a:pt x="266" y="24"/>
                  <a:pt x="266" y="24"/>
                  <a:pt x="266" y="24"/>
                </a:cubicBezTo>
                <a:cubicBezTo>
                  <a:pt x="266" y="174"/>
                  <a:pt x="266" y="174"/>
                  <a:pt x="266" y="174"/>
                </a:cubicBezTo>
                <a:cubicBezTo>
                  <a:pt x="67" y="174"/>
                  <a:pt x="67" y="174"/>
                  <a:pt x="67" y="174"/>
                </a:cubicBezTo>
                <a:cubicBezTo>
                  <a:pt x="67" y="24"/>
                  <a:pt x="67" y="24"/>
                  <a:pt x="67" y="24"/>
                </a:cubicBezTo>
                <a:lnTo>
                  <a:pt x="111" y="23"/>
                </a:lnTo>
                <a:close/>
                <a:moveTo>
                  <a:pt x="136" y="98"/>
                </a:moveTo>
                <a:cubicBezTo>
                  <a:pt x="136" y="98"/>
                  <a:pt x="136" y="98"/>
                  <a:pt x="136" y="98"/>
                </a:cubicBezTo>
                <a:cubicBezTo>
                  <a:pt x="136" y="115"/>
                  <a:pt x="150" y="129"/>
                  <a:pt x="167" y="129"/>
                </a:cubicBezTo>
                <a:cubicBezTo>
                  <a:pt x="167" y="129"/>
                  <a:pt x="167" y="129"/>
                  <a:pt x="167" y="129"/>
                </a:cubicBezTo>
                <a:cubicBezTo>
                  <a:pt x="184" y="129"/>
                  <a:pt x="198" y="115"/>
                  <a:pt x="198" y="98"/>
                </a:cubicBezTo>
                <a:cubicBezTo>
                  <a:pt x="198" y="98"/>
                  <a:pt x="198" y="98"/>
                  <a:pt x="198" y="98"/>
                </a:cubicBezTo>
                <a:cubicBezTo>
                  <a:pt x="198" y="81"/>
                  <a:pt x="184" y="66"/>
                  <a:pt x="167" y="66"/>
                </a:cubicBezTo>
                <a:cubicBezTo>
                  <a:pt x="167" y="66"/>
                  <a:pt x="167" y="66"/>
                  <a:pt x="167" y="66"/>
                </a:cubicBezTo>
                <a:cubicBezTo>
                  <a:pt x="150" y="66"/>
                  <a:pt x="136" y="81"/>
                  <a:pt x="136" y="98"/>
                </a:cubicBezTo>
                <a:close/>
                <a:moveTo>
                  <a:pt x="66" y="106"/>
                </a:moveTo>
                <a:cubicBezTo>
                  <a:pt x="29" y="113"/>
                  <a:pt x="0" y="145"/>
                  <a:pt x="0" y="183"/>
                </a:cubicBezTo>
                <a:cubicBezTo>
                  <a:pt x="0" y="227"/>
                  <a:pt x="36" y="262"/>
                  <a:pt x="79" y="262"/>
                </a:cubicBezTo>
                <a:cubicBezTo>
                  <a:pt x="165" y="262"/>
                  <a:pt x="165" y="262"/>
                  <a:pt x="165" y="262"/>
                </a:cubicBezTo>
                <a:moveTo>
                  <a:pt x="254" y="262"/>
                </a:moveTo>
                <a:cubicBezTo>
                  <a:pt x="298" y="262"/>
                  <a:pt x="333" y="227"/>
                  <a:pt x="333" y="183"/>
                </a:cubicBezTo>
                <a:cubicBezTo>
                  <a:pt x="333" y="145"/>
                  <a:pt x="303" y="113"/>
                  <a:pt x="266" y="106"/>
                </a:cubicBezTo>
                <a:moveTo>
                  <a:pt x="112" y="315"/>
                </a:moveTo>
                <a:cubicBezTo>
                  <a:pt x="165" y="262"/>
                  <a:pt x="165" y="262"/>
                  <a:pt x="165" y="262"/>
                </a:cubicBezTo>
                <a:cubicBezTo>
                  <a:pt x="112" y="209"/>
                  <a:pt x="112" y="209"/>
                  <a:pt x="112" y="20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7" name="video_2" title="Icon of a video camera">
            <a:extLst>
              <a:ext uri="{FF2B5EF4-FFF2-40B4-BE49-F238E27FC236}">
                <a16:creationId xmlns:a16="http://schemas.microsoft.com/office/drawing/2014/main" id="{E189B61F-110A-48BC-A87A-D9435455F73C}"/>
              </a:ext>
            </a:extLst>
          </p:cNvPr>
          <p:cNvSpPr>
            <a:spLocks noChangeAspect="1" noEditPoints="1"/>
          </p:cNvSpPr>
          <p:nvPr/>
        </p:nvSpPr>
        <p:spPr bwMode="auto">
          <a:xfrm>
            <a:off x="7411225" y="5847467"/>
            <a:ext cx="502849" cy="231926"/>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8" name="camera" title="Icon of a camera">
            <a:extLst>
              <a:ext uri="{FF2B5EF4-FFF2-40B4-BE49-F238E27FC236}">
                <a16:creationId xmlns:a16="http://schemas.microsoft.com/office/drawing/2014/main" id="{2B7FA5BB-3C31-4907-9752-34D29770A0DB}"/>
              </a:ext>
            </a:extLst>
          </p:cNvPr>
          <p:cNvSpPr>
            <a:spLocks noChangeAspect="1" noEditPoints="1"/>
          </p:cNvSpPr>
          <p:nvPr/>
        </p:nvSpPr>
        <p:spPr bwMode="auto">
          <a:xfrm>
            <a:off x="3589147" y="5780574"/>
            <a:ext cx="457613" cy="36570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camera_4" title="Icon of a security camera">
            <a:extLst>
              <a:ext uri="{FF2B5EF4-FFF2-40B4-BE49-F238E27FC236}">
                <a16:creationId xmlns:a16="http://schemas.microsoft.com/office/drawing/2014/main" id="{2E607328-67E8-4289-93B3-AAFBC09353D5}"/>
              </a:ext>
            </a:extLst>
          </p:cNvPr>
          <p:cNvSpPr>
            <a:spLocks noChangeAspect="1" noEditPoints="1"/>
          </p:cNvSpPr>
          <p:nvPr/>
        </p:nvSpPr>
        <p:spPr bwMode="auto">
          <a:xfrm>
            <a:off x="9355238" y="5780574"/>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ecurityCamera_EB35" title="Icon of a security camera">
            <a:extLst>
              <a:ext uri="{FF2B5EF4-FFF2-40B4-BE49-F238E27FC236}">
                <a16:creationId xmlns:a16="http://schemas.microsoft.com/office/drawing/2014/main" id="{611280E3-43FC-4553-9AD3-4CAF4E44A0A1}"/>
              </a:ext>
            </a:extLst>
          </p:cNvPr>
          <p:cNvSpPr>
            <a:spLocks noChangeAspect="1" noEditPoints="1"/>
          </p:cNvSpPr>
          <p:nvPr/>
        </p:nvSpPr>
        <p:spPr bwMode="auto">
          <a:xfrm>
            <a:off x="8410833" y="5780574"/>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9" name="PhotoCollection_E7AA" title="Icon of a stacked photo of a landscape">
            <a:extLst>
              <a:ext uri="{FF2B5EF4-FFF2-40B4-BE49-F238E27FC236}">
                <a16:creationId xmlns:a16="http://schemas.microsoft.com/office/drawing/2014/main" id="{4B78DF44-4A8A-447D-AD14-27E600288C17}"/>
              </a:ext>
            </a:extLst>
          </p:cNvPr>
          <p:cNvSpPr>
            <a:spLocks noChangeAspect="1" noEditPoints="1"/>
          </p:cNvSpPr>
          <p:nvPr/>
        </p:nvSpPr>
        <p:spPr bwMode="auto">
          <a:xfrm>
            <a:off x="1658672" y="5780574"/>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3" name="Photo2_EB9F" title="Icon of a photo of a landscape">
            <a:extLst>
              <a:ext uri="{FF2B5EF4-FFF2-40B4-BE49-F238E27FC236}">
                <a16:creationId xmlns:a16="http://schemas.microsoft.com/office/drawing/2014/main" id="{15EC7BE2-DBDB-4A78-AA7D-259B94D06810}"/>
              </a:ext>
            </a:extLst>
          </p:cNvPr>
          <p:cNvSpPr>
            <a:spLocks noChangeAspect="1" noEditPoints="1"/>
          </p:cNvSpPr>
          <p:nvPr/>
        </p:nvSpPr>
        <p:spPr bwMode="auto">
          <a:xfrm>
            <a:off x="688848" y="5780574"/>
            <a:ext cx="498307" cy="36570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7" name="speech_4" title="Icon of a chat bubble with a video camera in it">
            <a:extLst>
              <a:ext uri="{FF2B5EF4-FFF2-40B4-BE49-F238E27FC236}">
                <a16:creationId xmlns:a16="http://schemas.microsoft.com/office/drawing/2014/main" id="{5F27A658-5525-4C59-8DB4-409AB906AF49}"/>
              </a:ext>
            </a:extLst>
          </p:cNvPr>
          <p:cNvSpPr>
            <a:spLocks noChangeAspect="1" noEditPoints="1"/>
          </p:cNvSpPr>
          <p:nvPr/>
        </p:nvSpPr>
        <p:spPr bwMode="auto">
          <a:xfrm>
            <a:off x="11297898" y="5780574"/>
            <a:ext cx="409375" cy="365708"/>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1" name="CellPhone_Video" title="Icon of a cellphone with a play symbol on the screen">
            <a:extLst>
              <a:ext uri="{FF2B5EF4-FFF2-40B4-BE49-F238E27FC236}">
                <a16:creationId xmlns:a16="http://schemas.microsoft.com/office/drawing/2014/main" id="{EEDC06C3-3065-49AF-9592-0806AC7E5453}"/>
              </a:ext>
            </a:extLst>
          </p:cNvPr>
          <p:cNvSpPr>
            <a:spLocks noChangeAspect="1" noEditPoints="1"/>
          </p:cNvSpPr>
          <p:nvPr/>
        </p:nvSpPr>
        <p:spPr bwMode="auto">
          <a:xfrm>
            <a:off x="10419157" y="5757718"/>
            <a:ext cx="246892" cy="41142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5" name="Accessibility" title="Icon of a person in a wheelchair">
            <a:extLst>
              <a:ext uri="{FF2B5EF4-FFF2-40B4-BE49-F238E27FC236}">
                <a16:creationId xmlns:a16="http://schemas.microsoft.com/office/drawing/2014/main" id="{8AC0C9B5-F858-47CD-9101-B5832C03FBE9}"/>
              </a:ext>
            </a:extLst>
          </p:cNvPr>
          <p:cNvSpPr>
            <a:spLocks noChangeAspect="1" noEditPoints="1"/>
          </p:cNvSpPr>
          <p:nvPr/>
        </p:nvSpPr>
        <p:spPr bwMode="auto">
          <a:xfrm>
            <a:off x="5580690" y="3037766"/>
            <a:ext cx="314462" cy="365708"/>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9" name="Hospital_E91D" title="Icon of a first-aid box">
            <a:extLst>
              <a:ext uri="{FF2B5EF4-FFF2-40B4-BE49-F238E27FC236}">
                <a16:creationId xmlns:a16="http://schemas.microsoft.com/office/drawing/2014/main" id="{1658607B-A4A7-4FA2-8104-49F5B8BD8473}"/>
              </a:ext>
            </a:extLst>
          </p:cNvPr>
          <p:cNvSpPr>
            <a:spLocks noChangeAspect="1" noEditPoints="1"/>
          </p:cNvSpPr>
          <p:nvPr/>
        </p:nvSpPr>
        <p:spPr bwMode="auto">
          <a:xfrm>
            <a:off x="11291657" y="3037766"/>
            <a:ext cx="421854" cy="36570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3"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9399853" y="3037766"/>
            <a:ext cx="365529" cy="36570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077979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458010" y="151558"/>
          <a:ext cx="11520069"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PLANTS  /  TERRAIN  /  NATURE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Flower, plant, garden</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leaf, green, grow</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Branch, flora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Tree, woods, forest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Crop, agriculture, wheat, corn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Owl, animals, fauna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Mountains, landscape, mountain range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 sky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 solar, daylight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Moon, night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Gravity, solar system, universe, planet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42" name="Table 41" title="Icon of a document with a padlock in the lower right corner">
            <a:extLst>
              <a:ext uri="{FF2B5EF4-FFF2-40B4-BE49-F238E27FC236}">
                <a16:creationId xmlns:a16="http://schemas.microsoft.com/office/drawing/2014/main" id="{A2936553-73D0-4854-BBB5-5234BCD822C5}"/>
              </a:ext>
            </a:extLst>
          </p:cNvPr>
          <p:cNvGraphicFramePr>
            <a:graphicFrameLocks noGrp="1"/>
          </p:cNvGraphicFramePr>
          <p:nvPr/>
        </p:nvGraphicFramePr>
        <p:xfrm>
          <a:off x="458010" y="1980098"/>
          <a:ext cx="11520069" cy="4717085"/>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PRODUCTIVITY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Update, 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 process, precision, productivity, mechanical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Optical storage,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hard disk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 drive, USB drive, memory stick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import, insert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Notes, log,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Assistant, tech support, help center, call center</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News, headlines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address book, contact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Directory, logbook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Turn page, next page, turn over, fold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 tasks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Checklist, to do 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Bulleted list, checklist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1060004">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File, document, page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Files, documents, pages, duplicate, copy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Articles, pages, multipage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Script, ledger, document, contract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Edit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Open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folder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File cabinet, archive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P</a:t>
            </a:r>
          </a:p>
        </p:txBody>
      </p:sp>
      <p:sp>
        <p:nvSpPr>
          <p:cNvPr id="43" name="FlowerArt64_EF0A" title="Icon of a flower">
            <a:extLst>
              <a:ext uri="{FF2B5EF4-FFF2-40B4-BE49-F238E27FC236}">
                <a16:creationId xmlns:a16="http://schemas.microsoft.com/office/drawing/2014/main" id="{1B9052C0-32DE-4C35-8262-A8DF2D0578A3}"/>
              </a:ext>
            </a:extLst>
          </p:cNvPr>
          <p:cNvSpPr>
            <a:spLocks noChangeAspect="1" noEditPoints="1"/>
          </p:cNvSpPr>
          <p:nvPr/>
        </p:nvSpPr>
        <p:spPr bwMode="auto">
          <a:xfrm>
            <a:off x="832990" y="1209223"/>
            <a:ext cx="210024" cy="365708"/>
          </a:xfrm>
          <a:custGeom>
            <a:avLst/>
            <a:gdLst>
              <a:gd name="T0" fmla="*/ 2234 w 2250"/>
              <a:gd name="T1" fmla="*/ 1038 h 3913"/>
              <a:gd name="T2" fmla="*/ 1953 w 2250"/>
              <a:gd name="T3" fmla="*/ 1319 h 3913"/>
              <a:gd name="T4" fmla="*/ 1612 w 2250"/>
              <a:gd name="T5" fmla="*/ 1319 h 3913"/>
              <a:gd name="T6" fmla="*/ 1782 w 2250"/>
              <a:gd name="T7" fmla="*/ 1615 h 3913"/>
              <a:gd name="T8" fmla="*/ 1679 w 2250"/>
              <a:gd name="T9" fmla="*/ 1999 h 3913"/>
              <a:gd name="T10" fmla="*/ 1295 w 2250"/>
              <a:gd name="T11" fmla="*/ 1896 h 3913"/>
              <a:gd name="T12" fmla="*/ 1125 w 2250"/>
              <a:gd name="T13" fmla="*/ 1600 h 3913"/>
              <a:gd name="T14" fmla="*/ 954 w 2250"/>
              <a:gd name="T15" fmla="*/ 1896 h 3913"/>
              <a:gd name="T16" fmla="*/ 570 w 2250"/>
              <a:gd name="T17" fmla="*/ 1999 h 3913"/>
              <a:gd name="T18" fmla="*/ 467 w 2250"/>
              <a:gd name="T19" fmla="*/ 1615 h 3913"/>
              <a:gd name="T20" fmla="*/ 638 w 2250"/>
              <a:gd name="T21" fmla="*/ 1319 h 3913"/>
              <a:gd name="T22" fmla="*/ 297 w 2250"/>
              <a:gd name="T23" fmla="*/ 1319 h 3913"/>
              <a:gd name="T24" fmla="*/ 15 w 2250"/>
              <a:gd name="T25" fmla="*/ 1038 h 3913"/>
              <a:gd name="T26" fmla="*/ 297 w 2250"/>
              <a:gd name="T27" fmla="*/ 757 h 3913"/>
              <a:gd name="T28" fmla="*/ 638 w 2250"/>
              <a:gd name="T29" fmla="*/ 757 h 3913"/>
              <a:gd name="T30" fmla="*/ 467 w 2250"/>
              <a:gd name="T31" fmla="*/ 461 h 3913"/>
              <a:gd name="T32" fmla="*/ 570 w 2250"/>
              <a:gd name="T33" fmla="*/ 77 h 3913"/>
              <a:gd name="T34" fmla="*/ 954 w 2250"/>
              <a:gd name="T35" fmla="*/ 180 h 3913"/>
              <a:gd name="T36" fmla="*/ 1125 w 2250"/>
              <a:gd name="T37" fmla="*/ 476 h 3913"/>
              <a:gd name="T38" fmla="*/ 1295 w 2250"/>
              <a:gd name="T39" fmla="*/ 180 h 3913"/>
              <a:gd name="T40" fmla="*/ 1679 w 2250"/>
              <a:gd name="T41" fmla="*/ 77 h 3913"/>
              <a:gd name="T42" fmla="*/ 1782 w 2250"/>
              <a:gd name="T43" fmla="*/ 461 h 3913"/>
              <a:gd name="T44" fmla="*/ 1612 w 2250"/>
              <a:gd name="T45" fmla="*/ 757 h 3913"/>
              <a:gd name="T46" fmla="*/ 1953 w 2250"/>
              <a:gd name="T47" fmla="*/ 757 h 3913"/>
              <a:gd name="T48" fmla="*/ 2234 w 2250"/>
              <a:gd name="T49" fmla="*/ 1038 h 3913"/>
              <a:gd name="T50" fmla="*/ 1125 w 2250"/>
              <a:gd name="T51" fmla="*/ 1726 h 3913"/>
              <a:gd name="T52" fmla="*/ 1125 w 2250"/>
              <a:gd name="T53" fmla="*/ 3913 h 3913"/>
              <a:gd name="T54" fmla="*/ 1125 w 2250"/>
              <a:gd name="T55" fmla="*/ 3569 h 3913"/>
              <a:gd name="T56" fmla="*/ 0 w 2250"/>
              <a:gd name="T57" fmla="*/ 2444 h 3913"/>
              <a:gd name="T58" fmla="*/ 1125 w 2250"/>
              <a:gd name="T59" fmla="*/ 3569 h 3913"/>
              <a:gd name="T60" fmla="*/ 2250 w 2250"/>
              <a:gd name="T61" fmla="*/ 2444 h 3913"/>
              <a:gd name="T62" fmla="*/ 1125 w 2250"/>
              <a:gd name="T63" fmla="*/ 3569 h 3913"/>
              <a:gd name="T64" fmla="*/ 2250 w 2250"/>
              <a:gd name="T65" fmla="*/ 2444 h 3913"/>
              <a:gd name="T66" fmla="*/ 1523 w 2250"/>
              <a:gd name="T67" fmla="*/ 792 h 3913"/>
              <a:gd name="T68" fmla="*/ 883 w 2250"/>
              <a:gd name="T69" fmla="*/ 620 h 3913"/>
              <a:gd name="T70" fmla="*/ 711 w 2250"/>
              <a:gd name="T71" fmla="*/ 1261 h 3913"/>
              <a:gd name="T72" fmla="*/ 1351 w 2250"/>
              <a:gd name="T73" fmla="*/ 1432 h 3913"/>
              <a:gd name="T74" fmla="*/ 1523 w 2250"/>
              <a:gd name="T75" fmla="*/ 792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0" h="3913">
                <a:moveTo>
                  <a:pt x="2234" y="1038"/>
                </a:moveTo>
                <a:cubicBezTo>
                  <a:pt x="2234" y="1193"/>
                  <a:pt x="2108" y="1319"/>
                  <a:pt x="1953" y="1319"/>
                </a:cubicBezTo>
                <a:cubicBezTo>
                  <a:pt x="1612" y="1319"/>
                  <a:pt x="1612" y="1319"/>
                  <a:pt x="1612" y="1319"/>
                </a:cubicBezTo>
                <a:cubicBezTo>
                  <a:pt x="1782" y="1615"/>
                  <a:pt x="1782" y="1615"/>
                  <a:pt x="1782" y="1615"/>
                </a:cubicBezTo>
                <a:cubicBezTo>
                  <a:pt x="1860" y="1749"/>
                  <a:pt x="1813" y="1921"/>
                  <a:pt x="1679" y="1999"/>
                </a:cubicBezTo>
                <a:cubicBezTo>
                  <a:pt x="1545" y="2076"/>
                  <a:pt x="1373" y="2030"/>
                  <a:pt x="1295" y="1896"/>
                </a:cubicBezTo>
                <a:cubicBezTo>
                  <a:pt x="1125" y="1600"/>
                  <a:pt x="1125" y="1600"/>
                  <a:pt x="1125" y="1600"/>
                </a:cubicBezTo>
                <a:cubicBezTo>
                  <a:pt x="954" y="1896"/>
                  <a:pt x="954" y="1896"/>
                  <a:pt x="954" y="1896"/>
                </a:cubicBezTo>
                <a:cubicBezTo>
                  <a:pt x="877" y="2030"/>
                  <a:pt x="704" y="2076"/>
                  <a:pt x="570" y="1999"/>
                </a:cubicBezTo>
                <a:cubicBezTo>
                  <a:pt x="436" y="1921"/>
                  <a:pt x="390" y="1749"/>
                  <a:pt x="467" y="1615"/>
                </a:cubicBezTo>
                <a:cubicBezTo>
                  <a:pt x="638" y="1319"/>
                  <a:pt x="638" y="1319"/>
                  <a:pt x="638" y="1319"/>
                </a:cubicBezTo>
                <a:cubicBezTo>
                  <a:pt x="297" y="1319"/>
                  <a:pt x="297" y="1319"/>
                  <a:pt x="297" y="1319"/>
                </a:cubicBezTo>
                <a:cubicBezTo>
                  <a:pt x="142" y="1319"/>
                  <a:pt x="15" y="1193"/>
                  <a:pt x="15" y="1038"/>
                </a:cubicBezTo>
                <a:cubicBezTo>
                  <a:pt x="15" y="883"/>
                  <a:pt x="142" y="757"/>
                  <a:pt x="297" y="757"/>
                </a:cubicBezTo>
                <a:cubicBezTo>
                  <a:pt x="638" y="757"/>
                  <a:pt x="638" y="757"/>
                  <a:pt x="638" y="757"/>
                </a:cubicBezTo>
                <a:cubicBezTo>
                  <a:pt x="467" y="461"/>
                  <a:pt x="467" y="461"/>
                  <a:pt x="467" y="461"/>
                </a:cubicBezTo>
                <a:cubicBezTo>
                  <a:pt x="390" y="327"/>
                  <a:pt x="436" y="155"/>
                  <a:pt x="570" y="77"/>
                </a:cubicBezTo>
                <a:cubicBezTo>
                  <a:pt x="704" y="0"/>
                  <a:pt x="877" y="46"/>
                  <a:pt x="954" y="180"/>
                </a:cubicBezTo>
                <a:cubicBezTo>
                  <a:pt x="1125" y="476"/>
                  <a:pt x="1125" y="476"/>
                  <a:pt x="1125" y="476"/>
                </a:cubicBezTo>
                <a:cubicBezTo>
                  <a:pt x="1295" y="180"/>
                  <a:pt x="1295" y="180"/>
                  <a:pt x="1295" y="180"/>
                </a:cubicBezTo>
                <a:cubicBezTo>
                  <a:pt x="1373" y="46"/>
                  <a:pt x="1545" y="0"/>
                  <a:pt x="1679" y="77"/>
                </a:cubicBezTo>
                <a:cubicBezTo>
                  <a:pt x="1813" y="155"/>
                  <a:pt x="1860" y="327"/>
                  <a:pt x="1782" y="461"/>
                </a:cubicBezTo>
                <a:cubicBezTo>
                  <a:pt x="1612" y="757"/>
                  <a:pt x="1612" y="757"/>
                  <a:pt x="1612" y="757"/>
                </a:cubicBezTo>
                <a:cubicBezTo>
                  <a:pt x="1953" y="757"/>
                  <a:pt x="1953" y="757"/>
                  <a:pt x="1953" y="757"/>
                </a:cubicBezTo>
                <a:cubicBezTo>
                  <a:pt x="2108" y="757"/>
                  <a:pt x="2234" y="883"/>
                  <a:pt x="2234" y="1038"/>
                </a:cubicBezTo>
                <a:close/>
                <a:moveTo>
                  <a:pt x="1125" y="1726"/>
                </a:moveTo>
                <a:cubicBezTo>
                  <a:pt x="1125" y="3913"/>
                  <a:pt x="1125" y="3913"/>
                  <a:pt x="1125" y="3913"/>
                </a:cubicBezTo>
                <a:moveTo>
                  <a:pt x="1125" y="3569"/>
                </a:moveTo>
                <a:cubicBezTo>
                  <a:pt x="1125" y="2947"/>
                  <a:pt x="622" y="2444"/>
                  <a:pt x="0" y="2444"/>
                </a:cubicBezTo>
                <a:cubicBezTo>
                  <a:pt x="0" y="3066"/>
                  <a:pt x="503" y="3569"/>
                  <a:pt x="1125" y="3569"/>
                </a:cubicBezTo>
                <a:close/>
                <a:moveTo>
                  <a:pt x="2250" y="2444"/>
                </a:moveTo>
                <a:cubicBezTo>
                  <a:pt x="1628" y="2444"/>
                  <a:pt x="1125" y="2947"/>
                  <a:pt x="1125" y="3569"/>
                </a:cubicBezTo>
                <a:cubicBezTo>
                  <a:pt x="1747" y="3569"/>
                  <a:pt x="2250" y="3066"/>
                  <a:pt x="2250" y="2444"/>
                </a:cubicBezTo>
                <a:close/>
                <a:moveTo>
                  <a:pt x="1523" y="792"/>
                </a:moveTo>
                <a:cubicBezTo>
                  <a:pt x="1393" y="568"/>
                  <a:pt x="1107" y="491"/>
                  <a:pt x="883" y="620"/>
                </a:cubicBezTo>
                <a:cubicBezTo>
                  <a:pt x="658" y="750"/>
                  <a:pt x="582" y="1036"/>
                  <a:pt x="711" y="1261"/>
                </a:cubicBezTo>
                <a:cubicBezTo>
                  <a:pt x="840" y="1485"/>
                  <a:pt x="1127" y="1562"/>
                  <a:pt x="1351" y="1432"/>
                </a:cubicBezTo>
                <a:cubicBezTo>
                  <a:pt x="1576" y="1303"/>
                  <a:pt x="1652" y="1016"/>
                  <a:pt x="1523" y="792"/>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4" name="Leaf" title="Icon of a leaf">
            <a:extLst>
              <a:ext uri="{FF2B5EF4-FFF2-40B4-BE49-F238E27FC236}">
                <a16:creationId xmlns:a16="http://schemas.microsoft.com/office/drawing/2014/main" id="{D64B8720-C6A8-488B-90B9-D48DDBE6774C}"/>
              </a:ext>
            </a:extLst>
          </p:cNvPr>
          <p:cNvSpPr>
            <a:spLocks noChangeAspect="1" noEditPoints="1"/>
          </p:cNvSpPr>
          <p:nvPr/>
        </p:nvSpPr>
        <p:spPr bwMode="auto">
          <a:xfrm>
            <a:off x="1776540" y="1209223"/>
            <a:ext cx="242892" cy="365708"/>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5" name="Sustainable_EC0A" title="Icon of a tree branch">
            <a:extLst>
              <a:ext uri="{FF2B5EF4-FFF2-40B4-BE49-F238E27FC236}">
                <a16:creationId xmlns:a16="http://schemas.microsoft.com/office/drawing/2014/main" id="{0DD49F3F-7D96-4B82-AB5A-60C4D2D4F2C0}"/>
              </a:ext>
            </a:extLst>
          </p:cNvPr>
          <p:cNvSpPr>
            <a:spLocks noChangeAspect="1" noEditPoints="1"/>
          </p:cNvSpPr>
          <p:nvPr/>
        </p:nvSpPr>
        <p:spPr bwMode="auto">
          <a:xfrm>
            <a:off x="2663857" y="1209223"/>
            <a:ext cx="388224" cy="365708"/>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cloud" title="Icon of a cloud">
            <a:extLst>
              <a:ext uri="{FF2B5EF4-FFF2-40B4-BE49-F238E27FC236}">
                <a16:creationId xmlns:a16="http://schemas.microsoft.com/office/drawing/2014/main" id="{ECD76DDF-7FAB-466C-BC81-74D3C3BF20D5}"/>
              </a:ext>
            </a:extLst>
          </p:cNvPr>
          <p:cNvSpPr>
            <a:spLocks noChangeAspect="1"/>
          </p:cNvSpPr>
          <p:nvPr/>
        </p:nvSpPr>
        <p:spPr bwMode="auto">
          <a:xfrm>
            <a:off x="7434082" y="1247444"/>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Sun" title="Icon of the sun">
            <a:extLst>
              <a:ext uri="{FF2B5EF4-FFF2-40B4-BE49-F238E27FC236}">
                <a16:creationId xmlns:a16="http://schemas.microsoft.com/office/drawing/2014/main" id="{0A231B56-48D4-4F23-9A66-8CBD8CE3EEC8}"/>
              </a:ext>
            </a:extLst>
          </p:cNvPr>
          <p:cNvSpPr>
            <a:spLocks noChangeAspect="1" noEditPoints="1"/>
          </p:cNvSpPr>
          <p:nvPr/>
        </p:nvSpPr>
        <p:spPr bwMode="auto">
          <a:xfrm>
            <a:off x="8439779" y="1209223"/>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9" name="SkiResorts_EB45" title="Icon of mountains">
            <a:extLst>
              <a:ext uri="{FF2B5EF4-FFF2-40B4-BE49-F238E27FC236}">
                <a16:creationId xmlns:a16="http://schemas.microsoft.com/office/drawing/2014/main" id="{46C59058-2633-47C3-9A2D-549754C57C3C}"/>
              </a:ext>
            </a:extLst>
          </p:cNvPr>
          <p:cNvSpPr>
            <a:spLocks noChangeAspect="1" noEditPoints="1"/>
          </p:cNvSpPr>
          <p:nvPr/>
        </p:nvSpPr>
        <p:spPr bwMode="auto">
          <a:xfrm>
            <a:off x="6443631" y="1209223"/>
            <a:ext cx="508549" cy="365708"/>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6" name="plant_3" title="Icon of three stalks of wheat">
            <a:extLst>
              <a:ext uri="{FF2B5EF4-FFF2-40B4-BE49-F238E27FC236}">
                <a16:creationId xmlns:a16="http://schemas.microsoft.com/office/drawing/2014/main" id="{D70E0879-FC9D-4B73-8E0E-F2D4E7D2C9E0}"/>
              </a:ext>
            </a:extLst>
          </p:cNvPr>
          <p:cNvSpPr>
            <a:spLocks noChangeAspect="1" noEditPoints="1"/>
          </p:cNvSpPr>
          <p:nvPr/>
        </p:nvSpPr>
        <p:spPr bwMode="auto">
          <a:xfrm>
            <a:off x="4671708" y="1209223"/>
            <a:ext cx="212459" cy="365708"/>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0" name="Owl" title="Icon of an owl">
            <a:extLst>
              <a:ext uri="{FF2B5EF4-FFF2-40B4-BE49-F238E27FC236}">
                <a16:creationId xmlns:a16="http://schemas.microsoft.com/office/drawing/2014/main" id="{7DF49100-2BBF-4F1A-B292-E99251EB2788}"/>
              </a:ext>
            </a:extLst>
          </p:cNvPr>
          <p:cNvSpPr>
            <a:spLocks noChangeAspect="1" noEditPoints="1"/>
          </p:cNvSpPr>
          <p:nvPr/>
        </p:nvSpPr>
        <p:spPr bwMode="auto">
          <a:xfrm>
            <a:off x="5591394" y="1209223"/>
            <a:ext cx="293055" cy="365708"/>
          </a:xfrm>
          <a:custGeom>
            <a:avLst/>
            <a:gdLst>
              <a:gd name="T0" fmla="*/ 247 w 270"/>
              <a:gd name="T1" fmla="*/ 113 h 338"/>
              <a:gd name="T2" fmla="*/ 135 w 270"/>
              <a:gd name="T3" fmla="*/ 225 h 338"/>
              <a:gd name="T4" fmla="*/ 22 w 270"/>
              <a:gd name="T5" fmla="*/ 113 h 338"/>
              <a:gd name="T6" fmla="*/ 135 w 270"/>
              <a:gd name="T7" fmla="*/ 0 h 338"/>
              <a:gd name="T8" fmla="*/ 247 w 270"/>
              <a:gd name="T9" fmla="*/ 113 h 338"/>
              <a:gd name="T10" fmla="*/ 135 w 270"/>
              <a:gd name="T11" fmla="*/ 147 h 338"/>
              <a:gd name="T12" fmla="*/ 135 w 270"/>
              <a:gd name="T13" fmla="*/ 90 h 338"/>
              <a:gd name="T14" fmla="*/ 90 w 270"/>
              <a:gd name="T15" fmla="*/ 45 h 338"/>
              <a:gd name="T16" fmla="*/ 34 w 270"/>
              <a:gd name="T17" fmla="*/ 45 h 338"/>
              <a:gd name="T18" fmla="*/ 0 w 270"/>
              <a:gd name="T19" fmla="*/ 12 h 338"/>
              <a:gd name="T20" fmla="*/ 270 w 270"/>
              <a:gd name="T21" fmla="*/ 12 h 338"/>
              <a:gd name="T22" fmla="*/ 236 w 270"/>
              <a:gd name="T23" fmla="*/ 45 h 338"/>
              <a:gd name="T24" fmla="*/ 180 w 270"/>
              <a:gd name="T25" fmla="*/ 45 h 338"/>
              <a:gd name="T26" fmla="*/ 135 w 270"/>
              <a:gd name="T27" fmla="*/ 90 h 338"/>
              <a:gd name="T28" fmla="*/ 22 w 270"/>
              <a:gd name="T29" fmla="*/ 113 h 338"/>
              <a:gd name="T30" fmla="*/ 22 w 270"/>
              <a:gd name="T31" fmla="*/ 180 h 338"/>
              <a:gd name="T32" fmla="*/ 180 w 270"/>
              <a:gd name="T33" fmla="*/ 338 h 338"/>
              <a:gd name="T34" fmla="*/ 135 w 270"/>
              <a:gd name="T35" fmla="*/ 225 h 338"/>
              <a:gd name="T36" fmla="*/ 247 w 270"/>
              <a:gd name="T37" fmla="*/ 338 h 338"/>
              <a:gd name="T38" fmla="*/ 188 w 270"/>
              <a:gd name="T39" fmla="*/ 83 h 338"/>
              <a:gd name="T40" fmla="*/ 169 w 270"/>
              <a:gd name="T41" fmla="*/ 102 h 338"/>
              <a:gd name="T42" fmla="*/ 188 w 270"/>
              <a:gd name="T43" fmla="*/ 120 h 338"/>
              <a:gd name="T44" fmla="*/ 206 w 270"/>
              <a:gd name="T45" fmla="*/ 102 h 338"/>
              <a:gd name="T46" fmla="*/ 188 w 270"/>
              <a:gd name="T47" fmla="*/ 83 h 338"/>
              <a:gd name="T48" fmla="*/ 82 w 270"/>
              <a:gd name="T49" fmla="*/ 83 h 338"/>
              <a:gd name="T50" fmla="*/ 63 w 270"/>
              <a:gd name="T51" fmla="*/ 102 h 338"/>
              <a:gd name="T52" fmla="*/ 82 w 270"/>
              <a:gd name="T53" fmla="*/ 120 h 338"/>
              <a:gd name="T54" fmla="*/ 101 w 270"/>
              <a:gd name="T55" fmla="*/ 102 h 338"/>
              <a:gd name="T56" fmla="*/ 82 w 270"/>
              <a:gd name="T57" fmla="*/ 83 h 338"/>
              <a:gd name="T58" fmla="*/ 0 w 270"/>
              <a:gd name="T59" fmla="*/ 338 h 338"/>
              <a:gd name="T60" fmla="*/ 247 w 270"/>
              <a:gd name="T61" fmla="*/ 338 h 338"/>
              <a:gd name="T62" fmla="*/ 247 w 270"/>
              <a:gd name="T63" fmla="*/ 1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8">
                <a:moveTo>
                  <a:pt x="247" y="113"/>
                </a:moveTo>
                <a:cubicBezTo>
                  <a:pt x="247" y="175"/>
                  <a:pt x="197" y="225"/>
                  <a:pt x="135" y="225"/>
                </a:cubicBezTo>
                <a:cubicBezTo>
                  <a:pt x="73" y="225"/>
                  <a:pt x="22" y="175"/>
                  <a:pt x="22" y="113"/>
                </a:cubicBezTo>
                <a:cubicBezTo>
                  <a:pt x="22" y="51"/>
                  <a:pt x="73" y="0"/>
                  <a:pt x="135" y="0"/>
                </a:cubicBezTo>
                <a:cubicBezTo>
                  <a:pt x="197" y="0"/>
                  <a:pt x="247" y="51"/>
                  <a:pt x="247" y="113"/>
                </a:cubicBezTo>
                <a:close/>
                <a:moveTo>
                  <a:pt x="135" y="147"/>
                </a:moveTo>
                <a:cubicBezTo>
                  <a:pt x="135" y="90"/>
                  <a:pt x="135" y="90"/>
                  <a:pt x="135" y="90"/>
                </a:cubicBezTo>
                <a:cubicBezTo>
                  <a:pt x="135" y="65"/>
                  <a:pt x="115" y="45"/>
                  <a:pt x="90" y="45"/>
                </a:cubicBezTo>
                <a:cubicBezTo>
                  <a:pt x="34" y="45"/>
                  <a:pt x="34" y="45"/>
                  <a:pt x="34" y="45"/>
                </a:cubicBezTo>
                <a:cubicBezTo>
                  <a:pt x="15" y="45"/>
                  <a:pt x="0" y="30"/>
                  <a:pt x="0" y="12"/>
                </a:cubicBezTo>
                <a:moveTo>
                  <a:pt x="270" y="12"/>
                </a:moveTo>
                <a:cubicBezTo>
                  <a:pt x="270" y="30"/>
                  <a:pt x="255" y="45"/>
                  <a:pt x="236" y="45"/>
                </a:cubicBezTo>
                <a:cubicBezTo>
                  <a:pt x="180" y="45"/>
                  <a:pt x="180" y="45"/>
                  <a:pt x="180" y="45"/>
                </a:cubicBezTo>
                <a:cubicBezTo>
                  <a:pt x="155" y="45"/>
                  <a:pt x="135" y="65"/>
                  <a:pt x="135" y="90"/>
                </a:cubicBezTo>
                <a:moveTo>
                  <a:pt x="22" y="113"/>
                </a:moveTo>
                <a:cubicBezTo>
                  <a:pt x="22" y="180"/>
                  <a:pt x="22" y="180"/>
                  <a:pt x="22" y="180"/>
                </a:cubicBezTo>
                <a:cubicBezTo>
                  <a:pt x="22" y="267"/>
                  <a:pt x="93" y="338"/>
                  <a:pt x="180" y="338"/>
                </a:cubicBezTo>
                <a:moveTo>
                  <a:pt x="135" y="225"/>
                </a:moveTo>
                <a:cubicBezTo>
                  <a:pt x="135" y="287"/>
                  <a:pt x="185" y="338"/>
                  <a:pt x="247" y="338"/>
                </a:cubicBezTo>
                <a:moveTo>
                  <a:pt x="188" y="83"/>
                </a:moveTo>
                <a:cubicBezTo>
                  <a:pt x="177" y="83"/>
                  <a:pt x="169" y="91"/>
                  <a:pt x="169" y="102"/>
                </a:cubicBezTo>
                <a:cubicBezTo>
                  <a:pt x="169" y="112"/>
                  <a:pt x="177" y="120"/>
                  <a:pt x="188" y="120"/>
                </a:cubicBezTo>
                <a:cubicBezTo>
                  <a:pt x="198" y="120"/>
                  <a:pt x="206" y="112"/>
                  <a:pt x="206" y="102"/>
                </a:cubicBezTo>
                <a:cubicBezTo>
                  <a:pt x="206" y="91"/>
                  <a:pt x="198" y="83"/>
                  <a:pt x="188" y="83"/>
                </a:cubicBezTo>
                <a:close/>
                <a:moveTo>
                  <a:pt x="82" y="83"/>
                </a:moveTo>
                <a:cubicBezTo>
                  <a:pt x="72" y="83"/>
                  <a:pt x="63" y="91"/>
                  <a:pt x="63" y="102"/>
                </a:cubicBezTo>
                <a:cubicBezTo>
                  <a:pt x="63" y="112"/>
                  <a:pt x="72" y="120"/>
                  <a:pt x="82" y="120"/>
                </a:cubicBezTo>
                <a:cubicBezTo>
                  <a:pt x="92" y="120"/>
                  <a:pt x="101" y="112"/>
                  <a:pt x="101" y="102"/>
                </a:cubicBezTo>
                <a:cubicBezTo>
                  <a:pt x="101" y="91"/>
                  <a:pt x="92" y="83"/>
                  <a:pt x="82" y="83"/>
                </a:cubicBezTo>
                <a:close/>
                <a:moveTo>
                  <a:pt x="0" y="338"/>
                </a:moveTo>
                <a:cubicBezTo>
                  <a:pt x="247" y="338"/>
                  <a:pt x="247" y="338"/>
                  <a:pt x="247" y="338"/>
                </a:cubicBezTo>
                <a:cubicBezTo>
                  <a:pt x="247" y="113"/>
                  <a:pt x="247" y="113"/>
                  <a:pt x="247" y="11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4" name="Moon" title="Icon of a crescent moon">
            <a:extLst>
              <a:ext uri="{FF2B5EF4-FFF2-40B4-BE49-F238E27FC236}">
                <a16:creationId xmlns:a16="http://schemas.microsoft.com/office/drawing/2014/main" id="{3CF5AC06-0ECC-43BA-975A-D573A60E1367}"/>
              </a:ext>
            </a:extLst>
          </p:cNvPr>
          <p:cNvSpPr>
            <a:spLocks noChangeAspect="1"/>
          </p:cNvSpPr>
          <p:nvPr/>
        </p:nvSpPr>
        <p:spPr bwMode="auto">
          <a:xfrm>
            <a:off x="9414295" y="1209223"/>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8" name="Gravity" title="Icon of a solar system">
            <a:extLst>
              <a:ext uri="{FF2B5EF4-FFF2-40B4-BE49-F238E27FC236}">
                <a16:creationId xmlns:a16="http://schemas.microsoft.com/office/drawing/2014/main" id="{40799D96-61D2-42EB-AB78-3ACE26CAA7AB}"/>
              </a:ext>
            </a:extLst>
          </p:cNvPr>
          <p:cNvSpPr>
            <a:spLocks noChangeAspect="1" noEditPoints="1"/>
          </p:cNvSpPr>
          <p:nvPr/>
        </p:nvSpPr>
        <p:spPr bwMode="auto">
          <a:xfrm>
            <a:off x="11319440" y="1209223"/>
            <a:ext cx="366290" cy="365708"/>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2" name="globe_4" title="Icon of the earth">
            <a:extLst>
              <a:ext uri="{FF2B5EF4-FFF2-40B4-BE49-F238E27FC236}">
                <a16:creationId xmlns:a16="http://schemas.microsoft.com/office/drawing/2014/main" id="{8CDFD76B-AF59-47AD-B7D1-648BFA88291E}"/>
              </a:ext>
            </a:extLst>
          </p:cNvPr>
          <p:cNvSpPr>
            <a:spLocks noChangeAspect="1" noEditPoints="1"/>
          </p:cNvSpPr>
          <p:nvPr/>
        </p:nvSpPr>
        <p:spPr bwMode="auto">
          <a:xfrm>
            <a:off x="10360367" y="1209223"/>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3" name="document_6" title="Icon of a document with a padlock in the lower right corner">
            <a:extLst>
              <a:ext uri="{FF2B5EF4-FFF2-40B4-BE49-F238E27FC236}">
                <a16:creationId xmlns:a16="http://schemas.microsoft.com/office/drawing/2014/main" id="{005BAF1A-117B-439B-B012-F1BAF5534402}"/>
              </a:ext>
            </a:extLst>
          </p:cNvPr>
          <p:cNvSpPr>
            <a:spLocks noChangeAspect="1" noEditPoints="1"/>
          </p:cNvSpPr>
          <p:nvPr/>
        </p:nvSpPr>
        <p:spPr bwMode="auto">
          <a:xfrm>
            <a:off x="6551620" y="4866306"/>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4" name="document_4" title="Icon of two documents side by side">
            <a:extLst>
              <a:ext uri="{FF2B5EF4-FFF2-40B4-BE49-F238E27FC236}">
                <a16:creationId xmlns:a16="http://schemas.microsoft.com/office/drawing/2014/main" id="{595DBB8D-A54F-4ED2-BADA-6531C602EF70}"/>
              </a:ext>
            </a:extLst>
          </p:cNvPr>
          <p:cNvSpPr>
            <a:spLocks noChangeAspect="1" noEditPoints="1"/>
          </p:cNvSpPr>
          <p:nvPr/>
        </p:nvSpPr>
        <p:spPr bwMode="auto">
          <a:xfrm>
            <a:off x="1669417" y="4909791"/>
            <a:ext cx="457135" cy="278740"/>
          </a:xfrm>
          <a:custGeom>
            <a:avLst/>
            <a:gdLst>
              <a:gd name="T0" fmla="*/ 0 w 246"/>
              <a:gd name="T1" fmla="*/ 99 h 150"/>
              <a:gd name="T2" fmla="*/ 0 w 246"/>
              <a:gd name="T3" fmla="*/ 50 h 150"/>
              <a:gd name="T4" fmla="*/ 49 w 246"/>
              <a:gd name="T5" fmla="*/ 0 h 150"/>
              <a:gd name="T6" fmla="*/ 99 w 246"/>
              <a:gd name="T7" fmla="*/ 0 h 150"/>
              <a:gd name="T8" fmla="*/ 99 w 246"/>
              <a:gd name="T9" fmla="*/ 150 h 150"/>
              <a:gd name="T10" fmla="*/ 0 w 246"/>
              <a:gd name="T11" fmla="*/ 150 h 150"/>
              <a:gd name="T12" fmla="*/ 0 w 246"/>
              <a:gd name="T13" fmla="*/ 99 h 150"/>
              <a:gd name="T14" fmla="*/ 0 w 246"/>
              <a:gd name="T15" fmla="*/ 50 h 150"/>
              <a:gd name="T16" fmla="*/ 49 w 246"/>
              <a:gd name="T17" fmla="*/ 50 h 150"/>
              <a:gd name="T18" fmla="*/ 49 w 246"/>
              <a:gd name="T19" fmla="*/ 0 h 150"/>
              <a:gd name="T20" fmla="*/ 246 w 246"/>
              <a:gd name="T21" fmla="*/ 96 h 150"/>
              <a:gd name="T22" fmla="*/ 246 w 246"/>
              <a:gd name="T23" fmla="*/ 50 h 150"/>
              <a:gd name="T24" fmla="*/ 197 w 246"/>
              <a:gd name="T25" fmla="*/ 0 h 150"/>
              <a:gd name="T26" fmla="*/ 147 w 246"/>
              <a:gd name="T27" fmla="*/ 0 h 150"/>
              <a:gd name="T28" fmla="*/ 147 w 246"/>
              <a:gd name="T29" fmla="*/ 150 h 150"/>
              <a:gd name="T30" fmla="*/ 246 w 246"/>
              <a:gd name="T31" fmla="*/ 150 h 150"/>
              <a:gd name="T32" fmla="*/ 246 w 246"/>
              <a:gd name="T33" fmla="*/ 96 h 150"/>
              <a:gd name="T34" fmla="*/ 196 w 246"/>
              <a:gd name="T35" fmla="*/ 0 h 150"/>
              <a:gd name="T36" fmla="*/ 196 w 246"/>
              <a:gd name="T37" fmla="*/ 50 h 150"/>
              <a:gd name="T38" fmla="*/ 246 w 246"/>
              <a:gd name="T39" fmla="*/ 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150">
                <a:moveTo>
                  <a:pt x="0" y="99"/>
                </a:moveTo>
                <a:lnTo>
                  <a:pt x="0" y="50"/>
                </a:lnTo>
                <a:lnTo>
                  <a:pt x="49" y="0"/>
                </a:lnTo>
                <a:lnTo>
                  <a:pt x="99" y="0"/>
                </a:lnTo>
                <a:lnTo>
                  <a:pt x="99" y="150"/>
                </a:lnTo>
                <a:lnTo>
                  <a:pt x="0" y="150"/>
                </a:lnTo>
                <a:lnTo>
                  <a:pt x="0" y="99"/>
                </a:lnTo>
                <a:moveTo>
                  <a:pt x="0" y="50"/>
                </a:moveTo>
                <a:lnTo>
                  <a:pt x="49" y="50"/>
                </a:lnTo>
                <a:lnTo>
                  <a:pt x="49" y="0"/>
                </a:lnTo>
                <a:moveTo>
                  <a:pt x="246" y="96"/>
                </a:moveTo>
                <a:lnTo>
                  <a:pt x="246" y="50"/>
                </a:lnTo>
                <a:lnTo>
                  <a:pt x="197" y="0"/>
                </a:lnTo>
                <a:lnTo>
                  <a:pt x="147" y="0"/>
                </a:lnTo>
                <a:lnTo>
                  <a:pt x="147" y="150"/>
                </a:lnTo>
                <a:lnTo>
                  <a:pt x="246" y="150"/>
                </a:lnTo>
                <a:lnTo>
                  <a:pt x="246" y="96"/>
                </a:lnTo>
                <a:moveTo>
                  <a:pt x="196" y="0"/>
                </a:moveTo>
                <a:lnTo>
                  <a:pt x="196" y="50"/>
                </a:lnTo>
                <a:lnTo>
                  <a:pt x="246" y="50"/>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5" name="list_4" title="Icon of a checklist">
            <a:extLst>
              <a:ext uri="{FF2B5EF4-FFF2-40B4-BE49-F238E27FC236}">
                <a16:creationId xmlns:a16="http://schemas.microsoft.com/office/drawing/2014/main" id="{C034DDA1-D63F-46D3-A547-58F17AE52EB0}"/>
              </a:ext>
            </a:extLst>
          </p:cNvPr>
          <p:cNvSpPr>
            <a:spLocks noChangeAspect="1" noEditPoints="1"/>
          </p:cNvSpPr>
          <p:nvPr/>
        </p:nvSpPr>
        <p:spPr bwMode="auto">
          <a:xfrm>
            <a:off x="8352096" y="3952038"/>
            <a:ext cx="541076" cy="36570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6" name="page" title="Icon of a rectangle with a dotted line in the middle, an arrow on the right side pointing to the right">
            <a:extLst>
              <a:ext uri="{FF2B5EF4-FFF2-40B4-BE49-F238E27FC236}">
                <a16:creationId xmlns:a16="http://schemas.microsoft.com/office/drawing/2014/main" id="{14293B5D-5ECE-421F-8377-B81054B46562}"/>
              </a:ext>
            </a:extLst>
          </p:cNvPr>
          <p:cNvSpPr>
            <a:spLocks noChangeAspect="1" noEditPoints="1"/>
          </p:cNvSpPr>
          <p:nvPr/>
        </p:nvSpPr>
        <p:spPr bwMode="auto">
          <a:xfrm>
            <a:off x="5509352" y="3970023"/>
            <a:ext cx="457135" cy="329737"/>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7" name="usb_key" title="Icon of a flash drive">
            <a:extLst>
              <a:ext uri="{FF2B5EF4-FFF2-40B4-BE49-F238E27FC236}">
                <a16:creationId xmlns:a16="http://schemas.microsoft.com/office/drawing/2014/main" id="{C54FC699-0631-4DB8-BC37-A73ABFFA5898}"/>
              </a:ext>
            </a:extLst>
          </p:cNvPr>
          <p:cNvSpPr>
            <a:spLocks noChangeAspect="1" noEditPoints="1"/>
          </p:cNvSpPr>
          <p:nvPr/>
        </p:nvSpPr>
        <p:spPr bwMode="auto">
          <a:xfrm>
            <a:off x="9482924" y="3037766"/>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8" name="list_4_bidi" title="Icon of a checklist">
            <a:extLst>
              <a:ext uri="{FF2B5EF4-FFF2-40B4-BE49-F238E27FC236}">
                <a16:creationId xmlns:a16="http://schemas.microsoft.com/office/drawing/2014/main" id="{ABE71B81-94A2-42A4-B2FD-974EA5B4FA33}"/>
              </a:ext>
            </a:extLst>
          </p:cNvPr>
          <p:cNvSpPr>
            <a:spLocks noChangeAspect="1" noEditPoints="1"/>
          </p:cNvSpPr>
          <p:nvPr/>
        </p:nvSpPr>
        <p:spPr bwMode="auto">
          <a:xfrm>
            <a:off x="9307492" y="3952038"/>
            <a:ext cx="550250" cy="365708"/>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browser_3" title="Icon of a browser window with an arrow pointing from the outside to the center">
            <a:extLst>
              <a:ext uri="{FF2B5EF4-FFF2-40B4-BE49-F238E27FC236}">
                <a16:creationId xmlns:a16="http://schemas.microsoft.com/office/drawing/2014/main" id="{DBB1AD33-21A0-48BB-BA0E-1C7DEB1051E4}"/>
              </a:ext>
            </a:extLst>
          </p:cNvPr>
          <p:cNvSpPr>
            <a:spLocks noChangeAspect="1" noEditPoints="1"/>
          </p:cNvSpPr>
          <p:nvPr/>
        </p:nvSpPr>
        <p:spPr bwMode="auto">
          <a:xfrm>
            <a:off x="10350362" y="3037766"/>
            <a:ext cx="384479" cy="3657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0" name="News_E900" title="Icon of a newspaper">
            <a:extLst>
              <a:ext uri="{FF2B5EF4-FFF2-40B4-BE49-F238E27FC236}">
                <a16:creationId xmlns:a16="http://schemas.microsoft.com/office/drawing/2014/main" id="{D9287404-6775-40F6-A928-30ADB15610F5}"/>
              </a:ext>
            </a:extLst>
          </p:cNvPr>
          <p:cNvSpPr>
            <a:spLocks noChangeAspect="1" noEditPoints="1"/>
          </p:cNvSpPr>
          <p:nvPr/>
        </p:nvSpPr>
        <p:spPr bwMode="auto">
          <a:xfrm>
            <a:off x="1669417" y="3982323"/>
            <a:ext cx="457135" cy="30513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1" name="book_2" title="Icon of a book and a pencil">
            <a:extLst>
              <a:ext uri="{FF2B5EF4-FFF2-40B4-BE49-F238E27FC236}">
                <a16:creationId xmlns:a16="http://schemas.microsoft.com/office/drawing/2014/main" id="{9EB28104-F7E8-4643-8827-3AA4EC070C31}"/>
              </a:ext>
            </a:extLst>
          </p:cNvPr>
          <p:cNvSpPr>
            <a:spLocks noChangeAspect="1" noEditPoints="1"/>
          </p:cNvSpPr>
          <p:nvPr/>
        </p:nvSpPr>
        <p:spPr bwMode="auto">
          <a:xfrm>
            <a:off x="11302955" y="3037766"/>
            <a:ext cx="399259" cy="36570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2" name="clock_10" title="Icon of an hourglass">
            <a:extLst>
              <a:ext uri="{FF2B5EF4-FFF2-40B4-BE49-F238E27FC236}">
                <a16:creationId xmlns:a16="http://schemas.microsoft.com/office/drawing/2014/main" id="{88F64391-354B-4489-B7D0-49DA48F6E7A5}"/>
              </a:ext>
            </a:extLst>
          </p:cNvPr>
          <p:cNvSpPr>
            <a:spLocks noChangeAspect="1" noEditPoints="1"/>
          </p:cNvSpPr>
          <p:nvPr/>
        </p:nvSpPr>
        <p:spPr bwMode="auto">
          <a:xfrm>
            <a:off x="1715769" y="3037766"/>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6" name="Trackers_EADF" title="Icon of a clipboard with a checklist on it">
            <a:extLst>
              <a:ext uri="{FF2B5EF4-FFF2-40B4-BE49-F238E27FC236}">
                <a16:creationId xmlns:a16="http://schemas.microsoft.com/office/drawing/2014/main" id="{2101F2BB-7234-4263-8068-47E6621F4042}"/>
              </a:ext>
            </a:extLst>
          </p:cNvPr>
          <p:cNvSpPr>
            <a:spLocks noChangeAspect="1" noEditPoints="1"/>
          </p:cNvSpPr>
          <p:nvPr/>
        </p:nvSpPr>
        <p:spPr bwMode="auto">
          <a:xfrm>
            <a:off x="6563803"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1"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7528547" y="3952038"/>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2" name="Telemarketer_E7B9" title="Icon of a person wearing a headset">
            <a:extLst>
              <a:ext uri="{FF2B5EF4-FFF2-40B4-BE49-F238E27FC236}">
                <a16:creationId xmlns:a16="http://schemas.microsoft.com/office/drawing/2014/main" id="{78DB5447-022E-4A60-8CE2-D0A9F7F15487}"/>
              </a:ext>
            </a:extLst>
          </p:cNvPr>
          <p:cNvSpPr>
            <a:spLocks noChangeAspect="1" noEditPoints="1"/>
          </p:cNvSpPr>
          <p:nvPr/>
        </p:nvSpPr>
        <p:spPr bwMode="auto">
          <a:xfrm>
            <a:off x="784682" y="3952038"/>
            <a:ext cx="306640" cy="3657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6" name="StorageOptical_E958" title="Icon of a hard disk">
            <a:extLst>
              <a:ext uri="{FF2B5EF4-FFF2-40B4-BE49-F238E27FC236}">
                <a16:creationId xmlns:a16="http://schemas.microsoft.com/office/drawing/2014/main" id="{CD870CFD-D7D5-46F5-91D7-144799A1C47D}"/>
              </a:ext>
            </a:extLst>
          </p:cNvPr>
          <p:cNvSpPr>
            <a:spLocks noChangeAspect="1" noEditPoints="1"/>
          </p:cNvSpPr>
          <p:nvPr/>
        </p:nvSpPr>
        <p:spPr bwMode="auto">
          <a:xfrm>
            <a:off x="8439823" y="3037766"/>
            <a:ext cx="365620" cy="36570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0" name="speedometer" title="Icon of a spedometer showing medium speed">
            <a:extLst>
              <a:ext uri="{FF2B5EF4-FFF2-40B4-BE49-F238E27FC236}">
                <a16:creationId xmlns:a16="http://schemas.microsoft.com/office/drawing/2014/main" id="{A66043AD-CCF7-4B0C-A919-33F81AC077DC}"/>
              </a:ext>
            </a:extLst>
          </p:cNvPr>
          <p:cNvSpPr>
            <a:spLocks noChangeAspect="1" noEditPoints="1"/>
          </p:cNvSpPr>
          <p:nvPr/>
        </p:nvSpPr>
        <p:spPr bwMode="auto">
          <a:xfrm>
            <a:off x="3635098" y="303776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4" name="speedometer_3" title="Icon of a spedometer showing slow speed">
            <a:extLst>
              <a:ext uri="{FF2B5EF4-FFF2-40B4-BE49-F238E27FC236}">
                <a16:creationId xmlns:a16="http://schemas.microsoft.com/office/drawing/2014/main" id="{BE19579D-B1B9-4D69-8FAA-896C3101B628}"/>
              </a:ext>
            </a:extLst>
          </p:cNvPr>
          <p:cNvSpPr>
            <a:spLocks noChangeAspect="1" noEditPoints="1"/>
          </p:cNvSpPr>
          <p:nvPr/>
        </p:nvSpPr>
        <p:spPr bwMode="auto">
          <a:xfrm>
            <a:off x="2675114" y="303776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18"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595082" y="303776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6"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7452698" y="3037766"/>
            <a:ext cx="419902"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0" name="PageEdit_EFB8" title="Icon of a document with a pencil on top of it">
            <a:extLst>
              <a:ext uri="{FF2B5EF4-FFF2-40B4-BE49-F238E27FC236}">
                <a16:creationId xmlns:a16="http://schemas.microsoft.com/office/drawing/2014/main" id="{B9D457BA-06EB-424E-AB13-212A57498BDA}"/>
              </a:ext>
            </a:extLst>
          </p:cNvPr>
          <p:cNvSpPr>
            <a:spLocks noChangeAspect="1" noEditPoints="1"/>
          </p:cNvSpPr>
          <p:nvPr/>
        </p:nvSpPr>
        <p:spPr bwMode="auto">
          <a:xfrm>
            <a:off x="5566422" y="4866306"/>
            <a:ext cx="342995" cy="36570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4"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91664" y="4866306"/>
            <a:ext cx="292673" cy="36570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5" name="MeetingPlanner_EBF2" title="Icon of a person in front of a calendar">
            <a:extLst>
              <a:ext uri="{FF2B5EF4-FFF2-40B4-BE49-F238E27FC236}">
                <a16:creationId xmlns:a16="http://schemas.microsoft.com/office/drawing/2014/main" id="{1E696935-04FD-4AD9-8103-A64A0E9147CF}"/>
              </a:ext>
            </a:extLst>
          </p:cNvPr>
          <p:cNvSpPr>
            <a:spLocks noChangeAspect="1" noEditPoints="1"/>
          </p:cNvSpPr>
          <p:nvPr/>
        </p:nvSpPr>
        <p:spPr bwMode="auto">
          <a:xfrm>
            <a:off x="6526591" y="3037766"/>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39" name="FolderOpen_E838" title="Icon of an open folder">
            <a:extLst>
              <a:ext uri="{FF2B5EF4-FFF2-40B4-BE49-F238E27FC236}">
                <a16:creationId xmlns:a16="http://schemas.microsoft.com/office/drawing/2014/main" id="{DDFB6A11-E98E-4FCE-8D59-C1111D458C55}"/>
              </a:ext>
            </a:extLst>
          </p:cNvPr>
          <p:cNvSpPr>
            <a:spLocks noChangeAspect="1"/>
          </p:cNvSpPr>
          <p:nvPr/>
        </p:nvSpPr>
        <p:spPr bwMode="auto">
          <a:xfrm>
            <a:off x="7530054" y="4866306"/>
            <a:ext cx="265190" cy="365708"/>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3"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8394066" y="4881434"/>
            <a:ext cx="457135" cy="33545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7" name="file" title="Icon of a file cabinet">
            <a:extLst>
              <a:ext uri="{FF2B5EF4-FFF2-40B4-BE49-F238E27FC236}">
                <a16:creationId xmlns:a16="http://schemas.microsoft.com/office/drawing/2014/main" id="{198B6BCA-42F3-41A8-BD42-C7F19E78F17A}"/>
              </a:ext>
            </a:extLst>
          </p:cNvPr>
          <p:cNvSpPr>
            <a:spLocks noChangeAspect="1" noEditPoints="1"/>
          </p:cNvSpPr>
          <p:nvPr/>
        </p:nvSpPr>
        <p:spPr bwMode="auto">
          <a:xfrm>
            <a:off x="9426853" y="4866306"/>
            <a:ext cx="311529" cy="365708"/>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8" name="Directory" title="Icon of an address book or directory">
            <a:extLst>
              <a:ext uri="{FF2B5EF4-FFF2-40B4-BE49-F238E27FC236}">
                <a16:creationId xmlns:a16="http://schemas.microsoft.com/office/drawing/2014/main" id="{A904E826-64D6-4F21-BA28-46B094527E50}"/>
              </a:ext>
            </a:extLst>
          </p:cNvPr>
          <p:cNvSpPr>
            <a:spLocks noChangeAspect="1" noEditPoints="1"/>
          </p:cNvSpPr>
          <p:nvPr/>
        </p:nvSpPr>
        <p:spPr bwMode="auto">
          <a:xfrm>
            <a:off x="2675764" y="3952038"/>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DevUpdate_ECC5" title="Icon of a clock with an arrow around it pointing clockwise">
            <a:extLst>
              <a:ext uri="{FF2B5EF4-FFF2-40B4-BE49-F238E27FC236}">
                <a16:creationId xmlns:a16="http://schemas.microsoft.com/office/drawing/2014/main" id="{95CA7039-BEF8-4E81-8090-4BB17203C87A}"/>
              </a:ext>
            </a:extLst>
          </p:cNvPr>
          <p:cNvSpPr>
            <a:spLocks noChangeAspect="1" noEditPoints="1"/>
          </p:cNvSpPr>
          <p:nvPr/>
        </p:nvSpPr>
        <p:spPr bwMode="auto">
          <a:xfrm>
            <a:off x="755364" y="3037766"/>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3659548" y="4866306"/>
            <a:ext cx="316811" cy="3657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7" name="Copy_E8C8" title="Icon of two documents stacked together">
            <a:extLst>
              <a:ext uri="{FF2B5EF4-FFF2-40B4-BE49-F238E27FC236}">
                <a16:creationId xmlns:a16="http://schemas.microsoft.com/office/drawing/2014/main" id="{370C9283-DD08-4510-AD24-42097C018731}"/>
              </a:ext>
            </a:extLst>
          </p:cNvPr>
          <p:cNvSpPr>
            <a:spLocks noChangeAspect="1" noEditPoints="1"/>
          </p:cNvSpPr>
          <p:nvPr/>
        </p:nvSpPr>
        <p:spPr bwMode="auto">
          <a:xfrm>
            <a:off x="2699474" y="4866306"/>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2"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3653403"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ompanyDirectory_EF0D_bidi" title="Icon of a directory or logbook">
            <a:extLst>
              <a:ext uri="{FF2B5EF4-FFF2-40B4-BE49-F238E27FC236}">
                <a16:creationId xmlns:a16="http://schemas.microsoft.com/office/drawing/2014/main" id="{5C4ABBF9-5E84-4CC5-84F7-31581D3C83AD}"/>
              </a:ext>
            </a:extLst>
          </p:cNvPr>
          <p:cNvSpPr>
            <a:spLocks noChangeAspect="1" noEditPoints="1"/>
          </p:cNvSpPr>
          <p:nvPr/>
        </p:nvSpPr>
        <p:spPr bwMode="auto">
          <a:xfrm flipH="1">
            <a:off x="4613387" y="3952038"/>
            <a:ext cx="329103" cy="36570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9" name="Calendar" title="Icon of a calendar">
            <a:extLst>
              <a:ext uri="{FF2B5EF4-FFF2-40B4-BE49-F238E27FC236}">
                <a16:creationId xmlns:a16="http://schemas.microsoft.com/office/drawing/2014/main" id="{F3BD2E9A-E36D-4092-8272-1206C8814D62}"/>
              </a:ext>
            </a:extLst>
          </p:cNvPr>
          <p:cNvSpPr>
            <a:spLocks noChangeAspect="1" noEditPoints="1"/>
          </p:cNvSpPr>
          <p:nvPr/>
        </p:nvSpPr>
        <p:spPr bwMode="auto">
          <a:xfrm>
            <a:off x="5547088" y="3037766"/>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BulletedList_E8FD" title="Icon of a bulleted list">
            <a:extLst>
              <a:ext uri="{FF2B5EF4-FFF2-40B4-BE49-F238E27FC236}">
                <a16:creationId xmlns:a16="http://schemas.microsoft.com/office/drawing/2014/main" id="{35667DE1-BA6F-4510-B3D7-5A1B5F8EAD90}"/>
              </a:ext>
            </a:extLst>
          </p:cNvPr>
          <p:cNvSpPr>
            <a:spLocks noChangeAspect="1" noEditPoints="1"/>
          </p:cNvSpPr>
          <p:nvPr/>
        </p:nvSpPr>
        <p:spPr bwMode="auto">
          <a:xfrm>
            <a:off x="10314033"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93" name="BulletedList_E8FD_bidi" title="Icon of a bulleted list">
            <a:extLst>
              <a:ext uri="{FF2B5EF4-FFF2-40B4-BE49-F238E27FC236}">
                <a16:creationId xmlns:a16="http://schemas.microsoft.com/office/drawing/2014/main" id="{F6F72FA8-1FED-4992-876A-7B3FFE4A1AA8}"/>
              </a:ext>
            </a:extLst>
          </p:cNvPr>
          <p:cNvSpPr>
            <a:spLocks noChangeAspect="1" noEditPoints="1"/>
          </p:cNvSpPr>
          <p:nvPr/>
        </p:nvSpPr>
        <p:spPr bwMode="auto">
          <a:xfrm flipH="1">
            <a:off x="11274017" y="4006225"/>
            <a:ext cx="457135" cy="25733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7" name="Script_F03A" title="Icon of an unrolled document with writing on it">
            <a:extLst>
              <a:ext uri="{FF2B5EF4-FFF2-40B4-BE49-F238E27FC236}">
                <a16:creationId xmlns:a16="http://schemas.microsoft.com/office/drawing/2014/main" id="{34B63617-CF4F-4BA3-A7A9-5A0F32D36DFB}"/>
              </a:ext>
            </a:extLst>
          </p:cNvPr>
          <p:cNvSpPr>
            <a:spLocks noChangeAspect="1" noEditPoints="1"/>
          </p:cNvSpPr>
          <p:nvPr/>
        </p:nvSpPr>
        <p:spPr bwMode="auto">
          <a:xfrm>
            <a:off x="4595172" y="4866306"/>
            <a:ext cx="365531" cy="36570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5" name="Tree" title="Icon of a tree">
            <a:extLst>
              <a:ext uri="{FF2B5EF4-FFF2-40B4-BE49-F238E27FC236}">
                <a16:creationId xmlns:a16="http://schemas.microsoft.com/office/drawing/2014/main" id="{B88AC0CA-A63B-4B7C-B345-AA2FC3EA12A9}"/>
              </a:ext>
            </a:extLst>
          </p:cNvPr>
          <p:cNvSpPr>
            <a:spLocks noChangeAspect="1" noEditPoints="1"/>
          </p:cNvSpPr>
          <p:nvPr/>
        </p:nvSpPr>
        <p:spPr bwMode="auto">
          <a:xfrm>
            <a:off x="3657182" y="1209223"/>
            <a:ext cx="321540" cy="365708"/>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7378286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Table 66">
            <a:extLst>
              <a:ext uri="{FF2B5EF4-FFF2-40B4-BE49-F238E27FC236}">
                <a16:creationId xmlns:a16="http://schemas.microsoft.com/office/drawing/2014/main" id="{726359BE-D6D6-44E3-8B59-6FD4F4544ED2}"/>
              </a:ext>
            </a:extLst>
          </p:cNvPr>
          <p:cNvGraphicFramePr>
            <a:graphicFrameLocks noGrp="1"/>
          </p:cNvGraphicFramePr>
          <p:nvPr/>
        </p:nvGraphicFramePr>
        <p:xfrm>
          <a:off x="458010" y="151558"/>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SECURITY  /  IDENTITY</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Key, lock, secure, encrypt</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protected, 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Unlocked, unsafe, unprotected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 secure,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server, secure data, server security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Locked document,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secure file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Shield, secure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Security, caution, alert, warning, firewall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Fingerprint, NUI, biometrics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Windows Hello, NUI</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Surveillance camera, security 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69" name="Table 68">
            <a:extLst>
              <a:ext uri="{FF2B5EF4-FFF2-40B4-BE49-F238E27FC236}">
                <a16:creationId xmlns:a16="http://schemas.microsoft.com/office/drawing/2014/main" id="{A971D30F-52C1-4FFB-9C41-810EE41958C6}"/>
              </a:ext>
            </a:extLst>
          </p:cNvPr>
          <p:cNvGraphicFramePr>
            <a:graphicFrameLocks noGrp="1"/>
          </p:cNvGraphicFramePr>
          <p:nvPr/>
        </p:nvGraphicFramePr>
        <p:xfrm>
          <a:off x="458010" y="4722909"/>
          <a:ext cx="11520072" cy="182854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TIME  /  CALENDAR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Time, clock, future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History, past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Stopwatch,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Alarm, bell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Calendar, schedule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Meeting planner, schedule, appointment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10" y="1980099"/>
          <a:ext cx="11520072" cy="2742810"/>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SOUND  /  MUSIC</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Volume, sound, audio</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Mute, sound off</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 note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 record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Speaker, sound, audio</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Bluetooth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Play pause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back, previous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Skip forward, next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S–T</a:t>
            </a:r>
          </a:p>
        </p:txBody>
      </p:sp>
      <p:sp>
        <p:nvSpPr>
          <p:cNvPr id="33" name="control_3" title="Icon of the play symbol">
            <a:extLst>
              <a:ext uri="{FF2B5EF4-FFF2-40B4-BE49-F238E27FC236}">
                <a16:creationId xmlns:a16="http://schemas.microsoft.com/office/drawing/2014/main" id="{0A6CC12D-6365-4757-80B0-96AB655872BE}"/>
              </a:ext>
            </a:extLst>
          </p:cNvPr>
          <p:cNvSpPr>
            <a:spLocks noChangeAspect="1"/>
          </p:cNvSpPr>
          <p:nvPr/>
        </p:nvSpPr>
        <p:spPr bwMode="auto">
          <a:xfrm>
            <a:off x="792814" y="3952038"/>
            <a:ext cx="290375" cy="365708"/>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4" name="control_4" title="Icon of the play and pause symbols">
            <a:extLst>
              <a:ext uri="{FF2B5EF4-FFF2-40B4-BE49-F238E27FC236}">
                <a16:creationId xmlns:a16="http://schemas.microsoft.com/office/drawing/2014/main" id="{446A7E18-5EDA-4758-A1FE-C66BAF852043}"/>
              </a:ext>
            </a:extLst>
          </p:cNvPr>
          <p:cNvSpPr>
            <a:spLocks noChangeAspect="1" noEditPoints="1"/>
          </p:cNvSpPr>
          <p:nvPr/>
        </p:nvSpPr>
        <p:spPr bwMode="auto">
          <a:xfrm>
            <a:off x="1707896" y="3952038"/>
            <a:ext cx="380179" cy="365708"/>
          </a:xfrm>
          <a:custGeom>
            <a:avLst/>
            <a:gdLst>
              <a:gd name="T0" fmla="*/ 199 w 578"/>
              <a:gd name="T1" fmla="*/ 135 h 556"/>
              <a:gd name="T2" fmla="*/ 422 w 578"/>
              <a:gd name="T3" fmla="*/ 277 h 556"/>
              <a:gd name="T4" fmla="*/ 0 w 578"/>
              <a:gd name="T5" fmla="*/ 545 h 556"/>
              <a:gd name="T6" fmla="*/ 0 w 578"/>
              <a:gd name="T7" fmla="*/ 11 h 556"/>
              <a:gd name="T8" fmla="*/ 199 w 578"/>
              <a:gd name="T9" fmla="*/ 135 h 556"/>
              <a:gd name="T10" fmla="*/ 578 w 578"/>
              <a:gd name="T11" fmla="*/ 0 h 556"/>
              <a:gd name="T12" fmla="*/ 578 w 578"/>
              <a:gd name="T13" fmla="*/ 556 h 556"/>
              <a:gd name="T14" fmla="*/ 477 w 578"/>
              <a:gd name="T15" fmla="*/ 0 h 556"/>
              <a:gd name="T16" fmla="*/ 477 w 578"/>
              <a:gd name="T17"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8" h="556">
                <a:moveTo>
                  <a:pt x="199" y="135"/>
                </a:moveTo>
                <a:lnTo>
                  <a:pt x="422" y="277"/>
                </a:lnTo>
                <a:lnTo>
                  <a:pt x="0" y="545"/>
                </a:lnTo>
                <a:lnTo>
                  <a:pt x="0" y="11"/>
                </a:lnTo>
                <a:lnTo>
                  <a:pt x="199" y="135"/>
                </a:lnTo>
                <a:moveTo>
                  <a:pt x="578" y="0"/>
                </a:moveTo>
                <a:lnTo>
                  <a:pt x="578" y="556"/>
                </a:lnTo>
                <a:moveTo>
                  <a:pt x="477" y="0"/>
                </a:moveTo>
                <a:lnTo>
                  <a:pt x="477"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5" name="control_5" title="Icon of the skip forward or next symbol">
            <a:extLst>
              <a:ext uri="{FF2B5EF4-FFF2-40B4-BE49-F238E27FC236}">
                <a16:creationId xmlns:a16="http://schemas.microsoft.com/office/drawing/2014/main" id="{86019196-DC75-457C-9082-BF4171D8DBDA}"/>
              </a:ext>
            </a:extLst>
          </p:cNvPr>
          <p:cNvSpPr>
            <a:spLocks noChangeAspect="1" noEditPoints="1"/>
          </p:cNvSpPr>
          <p:nvPr/>
        </p:nvSpPr>
        <p:spPr bwMode="auto">
          <a:xfrm>
            <a:off x="3660751"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36" name="control_5_bidi" title="Icon of the skip back or previous symbol">
            <a:extLst>
              <a:ext uri="{FF2B5EF4-FFF2-40B4-BE49-F238E27FC236}">
                <a16:creationId xmlns:a16="http://schemas.microsoft.com/office/drawing/2014/main" id="{53E138F5-B1DB-4442-9C7E-262594B57D0E}"/>
              </a:ext>
            </a:extLst>
          </p:cNvPr>
          <p:cNvSpPr>
            <a:spLocks noChangeAspect="1" noEditPoints="1"/>
          </p:cNvSpPr>
          <p:nvPr/>
        </p:nvSpPr>
        <p:spPr bwMode="auto">
          <a:xfrm flipH="1">
            <a:off x="2700767" y="3952038"/>
            <a:ext cx="314405" cy="365708"/>
          </a:xfrm>
          <a:custGeom>
            <a:avLst/>
            <a:gdLst>
              <a:gd name="T0" fmla="*/ 208 w 478"/>
              <a:gd name="T1" fmla="*/ 140 h 556"/>
              <a:gd name="T2" fmla="*/ 423 w 478"/>
              <a:gd name="T3" fmla="*/ 277 h 556"/>
              <a:gd name="T4" fmla="*/ 0 w 478"/>
              <a:gd name="T5" fmla="*/ 545 h 556"/>
              <a:gd name="T6" fmla="*/ 0 w 478"/>
              <a:gd name="T7" fmla="*/ 11 h 556"/>
              <a:gd name="T8" fmla="*/ 208 w 478"/>
              <a:gd name="T9" fmla="*/ 140 h 556"/>
              <a:gd name="T10" fmla="*/ 478 w 478"/>
              <a:gd name="T11" fmla="*/ 0 h 556"/>
              <a:gd name="T12" fmla="*/ 478 w 478"/>
              <a:gd name="T13" fmla="*/ 556 h 556"/>
            </a:gdLst>
            <a:ahLst/>
            <a:cxnLst>
              <a:cxn ang="0">
                <a:pos x="T0" y="T1"/>
              </a:cxn>
              <a:cxn ang="0">
                <a:pos x="T2" y="T3"/>
              </a:cxn>
              <a:cxn ang="0">
                <a:pos x="T4" y="T5"/>
              </a:cxn>
              <a:cxn ang="0">
                <a:pos x="T6" y="T7"/>
              </a:cxn>
              <a:cxn ang="0">
                <a:pos x="T8" y="T9"/>
              </a:cxn>
              <a:cxn ang="0">
                <a:pos x="T10" y="T11"/>
              </a:cxn>
              <a:cxn ang="0">
                <a:pos x="T12" y="T13"/>
              </a:cxn>
            </a:cxnLst>
            <a:rect l="0" t="0" r="r" b="b"/>
            <a:pathLst>
              <a:path w="478" h="556">
                <a:moveTo>
                  <a:pt x="208" y="140"/>
                </a:moveTo>
                <a:lnTo>
                  <a:pt x="423" y="277"/>
                </a:lnTo>
                <a:lnTo>
                  <a:pt x="0" y="545"/>
                </a:lnTo>
                <a:lnTo>
                  <a:pt x="0" y="11"/>
                </a:lnTo>
                <a:lnTo>
                  <a:pt x="208" y="140"/>
                </a:lnTo>
                <a:moveTo>
                  <a:pt x="478" y="0"/>
                </a:moveTo>
                <a:lnTo>
                  <a:pt x="478" y="5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1" name="headphones" title="Icon of headphones">
            <a:extLst>
              <a:ext uri="{FF2B5EF4-FFF2-40B4-BE49-F238E27FC236}">
                <a16:creationId xmlns:a16="http://schemas.microsoft.com/office/drawing/2014/main" id="{AFA5C8CD-FD21-44F0-ADF1-173DFCE59C83}"/>
              </a:ext>
            </a:extLst>
          </p:cNvPr>
          <p:cNvSpPr>
            <a:spLocks noChangeAspect="1" noEditPoints="1"/>
          </p:cNvSpPr>
          <p:nvPr/>
        </p:nvSpPr>
        <p:spPr bwMode="auto">
          <a:xfrm>
            <a:off x="6533185" y="3037766"/>
            <a:ext cx="329439" cy="3657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2" name="heaphones_2" title="Icon of a headset with a microphone">
            <a:extLst>
              <a:ext uri="{FF2B5EF4-FFF2-40B4-BE49-F238E27FC236}">
                <a16:creationId xmlns:a16="http://schemas.microsoft.com/office/drawing/2014/main" id="{0463FC5A-434E-4F19-90D9-53FB8EE2452D}"/>
              </a:ext>
            </a:extLst>
          </p:cNvPr>
          <p:cNvSpPr>
            <a:spLocks noChangeAspect="1" noEditPoints="1"/>
          </p:cNvSpPr>
          <p:nvPr/>
        </p:nvSpPr>
        <p:spPr bwMode="auto">
          <a:xfrm>
            <a:off x="7522284" y="3037766"/>
            <a:ext cx="280731" cy="36570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43" name="music" title="Icon of musical notes">
            <a:extLst>
              <a:ext uri="{FF2B5EF4-FFF2-40B4-BE49-F238E27FC236}">
                <a16:creationId xmlns:a16="http://schemas.microsoft.com/office/drawing/2014/main" id="{BFDA5B87-4FF3-4696-8D55-61C93A3593E9}"/>
              </a:ext>
            </a:extLst>
          </p:cNvPr>
          <p:cNvSpPr>
            <a:spLocks noChangeAspect="1" noEditPoints="1"/>
          </p:cNvSpPr>
          <p:nvPr/>
        </p:nvSpPr>
        <p:spPr bwMode="auto">
          <a:xfrm>
            <a:off x="2675114" y="3037766"/>
            <a:ext cx="365708" cy="365708"/>
          </a:xfrm>
          <a:custGeom>
            <a:avLst/>
            <a:gdLst>
              <a:gd name="T0" fmla="*/ 78 w 330"/>
              <a:gd name="T1" fmla="*/ 197 h 328"/>
              <a:gd name="T2" fmla="*/ 39 w 330"/>
              <a:gd name="T3" fmla="*/ 229 h 328"/>
              <a:gd name="T4" fmla="*/ 0 w 330"/>
              <a:gd name="T5" fmla="*/ 197 h 328"/>
              <a:gd name="T6" fmla="*/ 39 w 330"/>
              <a:gd name="T7" fmla="*/ 165 h 328"/>
              <a:gd name="T8" fmla="*/ 78 w 330"/>
              <a:gd name="T9" fmla="*/ 197 h 328"/>
              <a:gd name="T10" fmla="*/ 140 w 330"/>
              <a:gd name="T11" fmla="*/ 264 h 328"/>
              <a:gd name="T12" fmla="*/ 101 w 330"/>
              <a:gd name="T13" fmla="*/ 296 h 328"/>
              <a:gd name="T14" fmla="*/ 140 w 330"/>
              <a:gd name="T15" fmla="*/ 328 h 328"/>
              <a:gd name="T16" fmla="*/ 178 w 330"/>
              <a:gd name="T17" fmla="*/ 296 h 328"/>
              <a:gd name="T18" fmla="*/ 140 w 330"/>
              <a:gd name="T19" fmla="*/ 264 h 328"/>
              <a:gd name="T20" fmla="*/ 291 w 330"/>
              <a:gd name="T21" fmla="*/ 239 h 328"/>
              <a:gd name="T22" fmla="*/ 253 w 330"/>
              <a:gd name="T23" fmla="*/ 271 h 328"/>
              <a:gd name="T24" fmla="*/ 291 w 330"/>
              <a:gd name="T25" fmla="*/ 303 h 328"/>
              <a:gd name="T26" fmla="*/ 330 w 330"/>
              <a:gd name="T27" fmla="*/ 271 h 328"/>
              <a:gd name="T28" fmla="*/ 291 w 330"/>
              <a:gd name="T29" fmla="*/ 239 h 328"/>
              <a:gd name="T30" fmla="*/ 330 w 330"/>
              <a:gd name="T31" fmla="*/ 271 h 328"/>
              <a:gd name="T32" fmla="*/ 330 w 330"/>
              <a:gd name="T33" fmla="*/ 88 h 328"/>
              <a:gd name="T34" fmla="*/ 178 w 330"/>
              <a:gd name="T35" fmla="*/ 128 h 328"/>
              <a:gd name="T36" fmla="*/ 178 w 330"/>
              <a:gd name="T37" fmla="*/ 296 h 328"/>
              <a:gd name="T38" fmla="*/ 128 w 330"/>
              <a:gd name="T39" fmla="*/ 90 h 328"/>
              <a:gd name="T40" fmla="*/ 107 w 330"/>
              <a:gd name="T41" fmla="*/ 48 h 328"/>
              <a:gd name="T42" fmla="*/ 78 w 330"/>
              <a:gd name="T43" fmla="*/ 0 h 328"/>
              <a:gd name="T44" fmla="*/ 78 w 330"/>
              <a:gd name="T45" fmla="*/ 19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328">
                <a:moveTo>
                  <a:pt x="78" y="197"/>
                </a:moveTo>
                <a:cubicBezTo>
                  <a:pt x="78" y="215"/>
                  <a:pt x="60" y="229"/>
                  <a:pt x="39" y="229"/>
                </a:cubicBezTo>
                <a:cubicBezTo>
                  <a:pt x="17" y="229"/>
                  <a:pt x="0" y="215"/>
                  <a:pt x="0" y="197"/>
                </a:cubicBezTo>
                <a:cubicBezTo>
                  <a:pt x="0" y="179"/>
                  <a:pt x="17" y="165"/>
                  <a:pt x="39" y="165"/>
                </a:cubicBezTo>
                <a:cubicBezTo>
                  <a:pt x="60" y="165"/>
                  <a:pt x="78" y="179"/>
                  <a:pt x="78" y="197"/>
                </a:cubicBezTo>
                <a:close/>
                <a:moveTo>
                  <a:pt x="140" y="264"/>
                </a:moveTo>
                <a:cubicBezTo>
                  <a:pt x="118" y="264"/>
                  <a:pt x="101" y="278"/>
                  <a:pt x="101" y="296"/>
                </a:cubicBezTo>
                <a:cubicBezTo>
                  <a:pt x="101" y="314"/>
                  <a:pt x="118" y="328"/>
                  <a:pt x="140" y="328"/>
                </a:cubicBezTo>
                <a:cubicBezTo>
                  <a:pt x="161" y="328"/>
                  <a:pt x="178" y="314"/>
                  <a:pt x="178" y="296"/>
                </a:cubicBezTo>
                <a:cubicBezTo>
                  <a:pt x="178" y="278"/>
                  <a:pt x="161" y="264"/>
                  <a:pt x="140" y="264"/>
                </a:cubicBezTo>
                <a:close/>
                <a:moveTo>
                  <a:pt x="291" y="239"/>
                </a:moveTo>
                <a:cubicBezTo>
                  <a:pt x="270" y="239"/>
                  <a:pt x="253" y="253"/>
                  <a:pt x="253" y="271"/>
                </a:cubicBezTo>
                <a:cubicBezTo>
                  <a:pt x="253" y="289"/>
                  <a:pt x="270" y="303"/>
                  <a:pt x="291" y="303"/>
                </a:cubicBezTo>
                <a:cubicBezTo>
                  <a:pt x="313" y="303"/>
                  <a:pt x="330" y="289"/>
                  <a:pt x="330" y="271"/>
                </a:cubicBezTo>
                <a:cubicBezTo>
                  <a:pt x="330" y="253"/>
                  <a:pt x="313" y="239"/>
                  <a:pt x="291" y="239"/>
                </a:cubicBezTo>
                <a:close/>
                <a:moveTo>
                  <a:pt x="330" y="271"/>
                </a:moveTo>
                <a:cubicBezTo>
                  <a:pt x="330" y="88"/>
                  <a:pt x="330" y="88"/>
                  <a:pt x="330" y="88"/>
                </a:cubicBezTo>
                <a:cubicBezTo>
                  <a:pt x="178" y="128"/>
                  <a:pt x="178" y="128"/>
                  <a:pt x="178" y="128"/>
                </a:cubicBezTo>
                <a:cubicBezTo>
                  <a:pt x="178" y="296"/>
                  <a:pt x="178" y="296"/>
                  <a:pt x="178" y="296"/>
                </a:cubicBezTo>
                <a:moveTo>
                  <a:pt x="128" y="90"/>
                </a:moveTo>
                <a:cubicBezTo>
                  <a:pt x="128" y="90"/>
                  <a:pt x="132" y="66"/>
                  <a:pt x="107" y="48"/>
                </a:cubicBezTo>
                <a:cubicBezTo>
                  <a:pt x="82" y="31"/>
                  <a:pt x="78" y="0"/>
                  <a:pt x="78" y="0"/>
                </a:cubicBezTo>
                <a:cubicBezTo>
                  <a:pt x="78" y="197"/>
                  <a:pt x="78" y="197"/>
                  <a:pt x="78" y="1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0" name="music_2" title="Icon of a musical note">
            <a:extLst>
              <a:ext uri="{FF2B5EF4-FFF2-40B4-BE49-F238E27FC236}">
                <a16:creationId xmlns:a16="http://schemas.microsoft.com/office/drawing/2014/main" id="{57F889FA-D115-4BEE-A238-2C3D9FB092AC}"/>
              </a:ext>
            </a:extLst>
          </p:cNvPr>
          <p:cNvSpPr>
            <a:spLocks noChangeAspect="1" noEditPoints="1"/>
          </p:cNvSpPr>
          <p:nvPr/>
        </p:nvSpPr>
        <p:spPr bwMode="auto">
          <a:xfrm>
            <a:off x="3642531" y="3037766"/>
            <a:ext cx="350842" cy="365708"/>
          </a:xfrm>
          <a:custGeom>
            <a:avLst/>
            <a:gdLst>
              <a:gd name="T0" fmla="*/ 110 w 325"/>
              <a:gd name="T1" fmla="*/ 295 h 341"/>
              <a:gd name="T2" fmla="*/ 55 w 325"/>
              <a:gd name="T3" fmla="*/ 341 h 341"/>
              <a:gd name="T4" fmla="*/ 0 w 325"/>
              <a:gd name="T5" fmla="*/ 295 h 341"/>
              <a:gd name="T6" fmla="*/ 55 w 325"/>
              <a:gd name="T7" fmla="*/ 250 h 341"/>
              <a:gd name="T8" fmla="*/ 110 w 325"/>
              <a:gd name="T9" fmla="*/ 295 h 341"/>
              <a:gd name="T10" fmla="*/ 270 w 325"/>
              <a:gd name="T11" fmla="*/ 214 h 341"/>
              <a:gd name="T12" fmla="*/ 215 w 325"/>
              <a:gd name="T13" fmla="*/ 260 h 341"/>
              <a:gd name="T14" fmla="*/ 270 w 325"/>
              <a:gd name="T15" fmla="*/ 306 h 341"/>
              <a:gd name="T16" fmla="*/ 325 w 325"/>
              <a:gd name="T17" fmla="*/ 260 h 341"/>
              <a:gd name="T18" fmla="*/ 270 w 325"/>
              <a:gd name="T19" fmla="*/ 214 h 341"/>
              <a:gd name="T20" fmla="*/ 325 w 325"/>
              <a:gd name="T21" fmla="*/ 260 h 341"/>
              <a:gd name="T22" fmla="*/ 325 w 325"/>
              <a:gd name="T23" fmla="*/ 0 h 341"/>
              <a:gd name="T24" fmla="*/ 110 w 325"/>
              <a:gd name="T25" fmla="*/ 57 h 341"/>
              <a:gd name="T26" fmla="*/ 110 w 325"/>
              <a:gd name="T27" fmla="*/ 29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341">
                <a:moveTo>
                  <a:pt x="110" y="295"/>
                </a:moveTo>
                <a:cubicBezTo>
                  <a:pt x="110" y="321"/>
                  <a:pt x="85" y="341"/>
                  <a:pt x="55" y="341"/>
                </a:cubicBezTo>
                <a:cubicBezTo>
                  <a:pt x="25" y="341"/>
                  <a:pt x="0" y="321"/>
                  <a:pt x="0" y="295"/>
                </a:cubicBezTo>
                <a:cubicBezTo>
                  <a:pt x="0" y="270"/>
                  <a:pt x="25" y="250"/>
                  <a:pt x="55" y="250"/>
                </a:cubicBezTo>
                <a:cubicBezTo>
                  <a:pt x="85" y="250"/>
                  <a:pt x="110" y="270"/>
                  <a:pt x="110" y="295"/>
                </a:cubicBezTo>
                <a:close/>
                <a:moveTo>
                  <a:pt x="270" y="214"/>
                </a:moveTo>
                <a:cubicBezTo>
                  <a:pt x="240" y="214"/>
                  <a:pt x="215" y="235"/>
                  <a:pt x="215" y="260"/>
                </a:cubicBezTo>
                <a:cubicBezTo>
                  <a:pt x="215" y="285"/>
                  <a:pt x="240" y="306"/>
                  <a:pt x="270" y="306"/>
                </a:cubicBezTo>
                <a:cubicBezTo>
                  <a:pt x="301" y="306"/>
                  <a:pt x="325" y="285"/>
                  <a:pt x="325" y="260"/>
                </a:cubicBezTo>
                <a:cubicBezTo>
                  <a:pt x="325" y="235"/>
                  <a:pt x="301" y="214"/>
                  <a:pt x="270" y="214"/>
                </a:cubicBezTo>
                <a:close/>
                <a:moveTo>
                  <a:pt x="325" y="260"/>
                </a:moveTo>
                <a:cubicBezTo>
                  <a:pt x="325" y="0"/>
                  <a:pt x="325" y="0"/>
                  <a:pt x="325" y="0"/>
                </a:cubicBezTo>
                <a:cubicBezTo>
                  <a:pt x="110" y="57"/>
                  <a:pt x="110" y="57"/>
                  <a:pt x="110" y="57"/>
                </a:cubicBezTo>
                <a:cubicBezTo>
                  <a:pt x="110" y="295"/>
                  <a:pt x="110" y="295"/>
                  <a:pt x="110"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 name="Volume_E767" title="Icon of a volume symbol">
            <a:extLst>
              <a:ext uri="{FF2B5EF4-FFF2-40B4-BE49-F238E27FC236}">
                <a16:creationId xmlns:a16="http://schemas.microsoft.com/office/drawing/2014/main" id="{5C9815FA-3282-4B7D-95E0-0B537DEC250C}"/>
              </a:ext>
            </a:extLst>
          </p:cNvPr>
          <p:cNvSpPr>
            <a:spLocks noChangeAspect="1" noEditPoints="1"/>
          </p:cNvSpPr>
          <p:nvPr/>
        </p:nvSpPr>
        <p:spPr bwMode="auto">
          <a:xfrm>
            <a:off x="719431" y="3037766"/>
            <a:ext cx="433596" cy="365708"/>
          </a:xfrm>
          <a:custGeom>
            <a:avLst/>
            <a:gdLst>
              <a:gd name="T0" fmla="*/ 0 w 3984"/>
              <a:gd name="T1" fmla="*/ 2308 h 3358"/>
              <a:gd name="T2" fmla="*/ 503 w 3984"/>
              <a:gd name="T3" fmla="*/ 2306 h 3358"/>
              <a:gd name="T4" fmla="*/ 1228 w 3984"/>
              <a:gd name="T5" fmla="*/ 3028 h 3358"/>
              <a:gd name="T6" fmla="*/ 1252 w 3984"/>
              <a:gd name="T7" fmla="*/ 3027 h 3358"/>
              <a:gd name="T8" fmla="*/ 1252 w 3984"/>
              <a:gd name="T9" fmla="*/ 333 h 3358"/>
              <a:gd name="T10" fmla="*/ 1228 w 3984"/>
              <a:gd name="T11" fmla="*/ 332 h 3358"/>
              <a:gd name="T12" fmla="*/ 503 w 3984"/>
              <a:gd name="T13" fmla="*/ 1054 h 3358"/>
              <a:gd name="T14" fmla="*/ 0 w 3984"/>
              <a:gd name="T15" fmla="*/ 1052 h 3358"/>
              <a:gd name="T16" fmla="*/ 0 w 3984"/>
              <a:gd name="T17" fmla="*/ 2308 h 3358"/>
              <a:gd name="T18" fmla="*/ 3056 w 3984"/>
              <a:gd name="T19" fmla="*/ 0 h 3358"/>
              <a:gd name="T20" fmla="*/ 3056 w 3984"/>
              <a:gd name="T21" fmla="*/ 3358 h 3358"/>
              <a:gd name="T22" fmla="*/ 2526 w 3984"/>
              <a:gd name="T23" fmla="*/ 530 h 3358"/>
              <a:gd name="T24" fmla="*/ 2526 w 3984"/>
              <a:gd name="T25" fmla="*/ 2828 h 3358"/>
              <a:gd name="T26" fmla="*/ 1996 w 3984"/>
              <a:gd name="T27" fmla="*/ 1060 h 3358"/>
              <a:gd name="T28" fmla="*/ 1996 w 3984"/>
              <a:gd name="T29" fmla="*/ 2298 h 3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4" h="3358">
                <a:moveTo>
                  <a:pt x="0" y="2308"/>
                </a:moveTo>
                <a:cubicBezTo>
                  <a:pt x="503" y="2306"/>
                  <a:pt x="503" y="2306"/>
                  <a:pt x="503" y="2306"/>
                </a:cubicBezTo>
                <a:cubicBezTo>
                  <a:pt x="1228" y="3028"/>
                  <a:pt x="1228" y="3028"/>
                  <a:pt x="1228" y="3028"/>
                </a:cubicBezTo>
                <a:cubicBezTo>
                  <a:pt x="1252" y="3027"/>
                  <a:pt x="1252" y="3027"/>
                  <a:pt x="1252" y="3027"/>
                </a:cubicBezTo>
                <a:cubicBezTo>
                  <a:pt x="1252" y="333"/>
                  <a:pt x="1252" y="333"/>
                  <a:pt x="1252" y="333"/>
                </a:cubicBezTo>
                <a:cubicBezTo>
                  <a:pt x="1228" y="332"/>
                  <a:pt x="1228" y="332"/>
                  <a:pt x="1228" y="332"/>
                </a:cubicBezTo>
                <a:cubicBezTo>
                  <a:pt x="503" y="1054"/>
                  <a:pt x="503" y="1054"/>
                  <a:pt x="503" y="1054"/>
                </a:cubicBezTo>
                <a:cubicBezTo>
                  <a:pt x="0" y="1052"/>
                  <a:pt x="0" y="1052"/>
                  <a:pt x="0" y="1052"/>
                </a:cubicBezTo>
                <a:lnTo>
                  <a:pt x="0" y="2308"/>
                </a:lnTo>
                <a:close/>
                <a:moveTo>
                  <a:pt x="3056" y="0"/>
                </a:moveTo>
                <a:cubicBezTo>
                  <a:pt x="3984" y="927"/>
                  <a:pt x="3984" y="2431"/>
                  <a:pt x="3056" y="3358"/>
                </a:cubicBezTo>
                <a:moveTo>
                  <a:pt x="2526" y="530"/>
                </a:moveTo>
                <a:cubicBezTo>
                  <a:pt x="3161" y="1165"/>
                  <a:pt x="3161" y="2193"/>
                  <a:pt x="2526" y="2828"/>
                </a:cubicBezTo>
                <a:moveTo>
                  <a:pt x="1996" y="1060"/>
                </a:moveTo>
                <a:cubicBezTo>
                  <a:pt x="2337" y="1402"/>
                  <a:pt x="2337" y="1956"/>
                  <a:pt x="1996" y="22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0" name="Speakers_E7F5" title="Icon of a speaker">
            <a:extLst>
              <a:ext uri="{FF2B5EF4-FFF2-40B4-BE49-F238E27FC236}">
                <a16:creationId xmlns:a16="http://schemas.microsoft.com/office/drawing/2014/main" id="{51BEF046-F7A0-4818-B327-EDA8D89E1CEF}"/>
              </a:ext>
            </a:extLst>
          </p:cNvPr>
          <p:cNvSpPr>
            <a:spLocks noChangeAspect="1" noEditPoints="1"/>
          </p:cNvSpPr>
          <p:nvPr/>
        </p:nvSpPr>
        <p:spPr bwMode="auto">
          <a:xfrm>
            <a:off x="5620356" y="3037766"/>
            <a:ext cx="235129"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4" name="Mute_E74F" title="Icon of a mute symbol">
            <a:extLst>
              <a:ext uri="{FF2B5EF4-FFF2-40B4-BE49-F238E27FC236}">
                <a16:creationId xmlns:a16="http://schemas.microsoft.com/office/drawing/2014/main" id="{46980C4D-7398-4BA8-8A9B-FB14414EB3AC}"/>
              </a:ext>
            </a:extLst>
          </p:cNvPr>
          <p:cNvSpPr>
            <a:spLocks noChangeAspect="1" noEditPoints="1"/>
          </p:cNvSpPr>
          <p:nvPr/>
        </p:nvSpPr>
        <p:spPr bwMode="auto">
          <a:xfrm>
            <a:off x="1677491" y="3037766"/>
            <a:ext cx="440991" cy="365708"/>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20" name="MusicAlbum_E93C" title="Icon of a CD">
            <a:extLst>
              <a:ext uri="{FF2B5EF4-FFF2-40B4-BE49-F238E27FC236}">
                <a16:creationId xmlns:a16="http://schemas.microsoft.com/office/drawing/2014/main" id="{4CACC570-4C14-468B-8F03-36337E68C4F1}"/>
              </a:ext>
            </a:extLst>
          </p:cNvPr>
          <p:cNvSpPr>
            <a:spLocks noChangeAspect="1" noEditPoints="1"/>
          </p:cNvSpPr>
          <p:nvPr/>
        </p:nvSpPr>
        <p:spPr bwMode="auto">
          <a:xfrm>
            <a:off x="8439921" y="3037766"/>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2" name="Microphone_E720" title="Icon of a microphone">
            <a:extLst>
              <a:ext uri="{FF2B5EF4-FFF2-40B4-BE49-F238E27FC236}">
                <a16:creationId xmlns:a16="http://schemas.microsoft.com/office/drawing/2014/main" id="{F6587759-EDCA-42F1-844E-269CFAFEAEB4}"/>
              </a:ext>
            </a:extLst>
          </p:cNvPr>
          <p:cNvSpPr>
            <a:spLocks noChangeAspect="1" noEditPoints="1"/>
          </p:cNvSpPr>
          <p:nvPr/>
        </p:nvSpPr>
        <p:spPr bwMode="auto">
          <a:xfrm>
            <a:off x="4656094" y="3037766"/>
            <a:ext cx="243687"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8" name="bluetooth" title="Icon of the bluetooth symbol">
            <a:extLst>
              <a:ext uri="{FF2B5EF4-FFF2-40B4-BE49-F238E27FC236}">
                <a16:creationId xmlns:a16="http://schemas.microsoft.com/office/drawing/2014/main" id="{55EECC7C-F314-4CB4-ABFE-A36CEAB540C0}"/>
              </a:ext>
            </a:extLst>
          </p:cNvPr>
          <p:cNvSpPr>
            <a:spLocks noChangeAspect="1" noEditPoints="1"/>
          </p:cNvSpPr>
          <p:nvPr/>
        </p:nvSpPr>
        <p:spPr bwMode="auto">
          <a:xfrm>
            <a:off x="9487103" y="3037766"/>
            <a:ext cx="191030" cy="365708"/>
          </a:xfrm>
          <a:custGeom>
            <a:avLst/>
            <a:gdLst>
              <a:gd name="T0" fmla="*/ 132 w 257"/>
              <a:gd name="T1" fmla="*/ 245 h 492"/>
              <a:gd name="T2" fmla="*/ 132 w 257"/>
              <a:gd name="T3" fmla="*/ 0 h 492"/>
              <a:gd name="T4" fmla="*/ 257 w 257"/>
              <a:gd name="T5" fmla="*/ 121 h 492"/>
              <a:gd name="T6" fmla="*/ 132 w 257"/>
              <a:gd name="T7" fmla="*/ 245 h 492"/>
              <a:gd name="T8" fmla="*/ 132 w 257"/>
              <a:gd name="T9" fmla="*/ 245 h 492"/>
              <a:gd name="T10" fmla="*/ 132 w 257"/>
              <a:gd name="T11" fmla="*/ 492 h 492"/>
              <a:gd name="T12" fmla="*/ 257 w 257"/>
              <a:gd name="T13" fmla="*/ 370 h 492"/>
              <a:gd name="T14" fmla="*/ 132 w 257"/>
              <a:gd name="T15" fmla="*/ 245 h 492"/>
              <a:gd name="T16" fmla="*/ 132 w 257"/>
              <a:gd name="T17" fmla="*/ 247 h 492"/>
              <a:gd name="T18" fmla="*/ 0 w 257"/>
              <a:gd name="T19" fmla="*/ 112 h 492"/>
              <a:gd name="T20" fmla="*/ 132 w 257"/>
              <a:gd name="T21" fmla="*/ 245 h 492"/>
              <a:gd name="T22" fmla="*/ 0 w 257"/>
              <a:gd name="T23" fmla="*/ 379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492">
                <a:moveTo>
                  <a:pt x="132" y="245"/>
                </a:moveTo>
                <a:lnTo>
                  <a:pt x="132" y="0"/>
                </a:lnTo>
                <a:lnTo>
                  <a:pt x="257" y="121"/>
                </a:lnTo>
                <a:lnTo>
                  <a:pt x="132" y="245"/>
                </a:lnTo>
                <a:moveTo>
                  <a:pt x="132" y="245"/>
                </a:moveTo>
                <a:lnTo>
                  <a:pt x="132" y="492"/>
                </a:lnTo>
                <a:lnTo>
                  <a:pt x="257" y="370"/>
                </a:lnTo>
                <a:lnTo>
                  <a:pt x="132" y="245"/>
                </a:lnTo>
                <a:moveTo>
                  <a:pt x="132" y="247"/>
                </a:moveTo>
                <a:lnTo>
                  <a:pt x="0" y="112"/>
                </a:lnTo>
                <a:moveTo>
                  <a:pt x="132" y="245"/>
                </a:moveTo>
                <a:lnTo>
                  <a:pt x="0" y="37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1"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7483514" y="1218325"/>
            <a:ext cx="358272" cy="36311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53" name="document_6" title="Icon of a document with a padlock in the lower right corner">
            <a:extLst>
              <a:ext uri="{FF2B5EF4-FFF2-40B4-BE49-F238E27FC236}">
                <a16:creationId xmlns:a16="http://schemas.microsoft.com/office/drawing/2014/main" id="{A64EC385-2315-4ED9-AF39-6FA4481886E1}"/>
              </a:ext>
            </a:extLst>
          </p:cNvPr>
          <p:cNvSpPr>
            <a:spLocks noChangeAspect="1" noEditPoints="1"/>
          </p:cNvSpPr>
          <p:nvPr/>
        </p:nvSpPr>
        <p:spPr bwMode="auto">
          <a:xfrm>
            <a:off x="5591636" y="1217027"/>
            <a:ext cx="292567" cy="3657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6526157" y="1217027"/>
            <a:ext cx="343496"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4" name="server_2" title="Icon of a server with a padlock in the lower right corner">
            <a:extLst>
              <a:ext uri="{FF2B5EF4-FFF2-40B4-BE49-F238E27FC236}">
                <a16:creationId xmlns:a16="http://schemas.microsoft.com/office/drawing/2014/main" id="{EB52CC1C-ECD3-4DD9-8DC4-00095BB14CCD}"/>
              </a:ext>
            </a:extLst>
          </p:cNvPr>
          <p:cNvSpPr>
            <a:spLocks noChangeAspect="1" noEditPoints="1"/>
          </p:cNvSpPr>
          <p:nvPr/>
        </p:nvSpPr>
        <p:spPr bwMode="auto">
          <a:xfrm>
            <a:off x="4630450" y="1217027"/>
            <a:ext cx="294975" cy="36570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55" name="camera_4" title="Icon of a security camera">
            <a:extLst>
              <a:ext uri="{FF2B5EF4-FFF2-40B4-BE49-F238E27FC236}">
                <a16:creationId xmlns:a16="http://schemas.microsoft.com/office/drawing/2014/main" id="{872CF8EA-CC99-4CA2-96E5-B3E07E8DB331}"/>
              </a:ext>
            </a:extLst>
          </p:cNvPr>
          <p:cNvSpPr>
            <a:spLocks noChangeAspect="1" noEditPoints="1"/>
          </p:cNvSpPr>
          <p:nvPr/>
        </p:nvSpPr>
        <p:spPr bwMode="auto">
          <a:xfrm>
            <a:off x="11275207" y="1217027"/>
            <a:ext cx="454757" cy="36570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0" name="SecurityCamera_EB35" title="Icon of a security camera">
            <a:extLst>
              <a:ext uri="{FF2B5EF4-FFF2-40B4-BE49-F238E27FC236}">
                <a16:creationId xmlns:a16="http://schemas.microsoft.com/office/drawing/2014/main" id="{70C8E030-6B5A-47C9-87A8-17D322B7359A}"/>
              </a:ext>
            </a:extLst>
          </p:cNvPr>
          <p:cNvSpPr>
            <a:spLocks noChangeAspect="1" noEditPoints="1"/>
          </p:cNvSpPr>
          <p:nvPr/>
        </p:nvSpPr>
        <p:spPr bwMode="auto">
          <a:xfrm>
            <a:off x="10330801" y="1217027"/>
            <a:ext cx="423603" cy="36570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1" name="safe" title="Icon of a locked safe">
            <a:extLst>
              <a:ext uri="{FF2B5EF4-FFF2-40B4-BE49-F238E27FC236}">
                <a16:creationId xmlns:a16="http://schemas.microsoft.com/office/drawing/2014/main" id="{2C8EC257-8D5B-4301-AADD-4CD95181C192}"/>
              </a:ext>
            </a:extLst>
          </p:cNvPr>
          <p:cNvSpPr>
            <a:spLocks noChangeAspect="1" noEditPoints="1"/>
          </p:cNvSpPr>
          <p:nvPr/>
        </p:nvSpPr>
        <p:spPr bwMode="auto">
          <a:xfrm>
            <a:off x="3645431" y="1217027"/>
            <a:ext cx="345043" cy="365708"/>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2" name="key" title="Icon of a key">
            <a:extLst>
              <a:ext uri="{FF2B5EF4-FFF2-40B4-BE49-F238E27FC236}">
                <a16:creationId xmlns:a16="http://schemas.microsoft.com/office/drawing/2014/main" id="{949ECCC1-53FE-4643-9737-7511E362D2D4}"/>
              </a:ext>
            </a:extLst>
          </p:cNvPr>
          <p:cNvSpPr>
            <a:spLocks noChangeAspect="1" noEditPoints="1"/>
          </p:cNvSpPr>
          <p:nvPr/>
        </p:nvSpPr>
        <p:spPr bwMode="auto">
          <a:xfrm>
            <a:off x="754205" y="1217027"/>
            <a:ext cx="367594" cy="3657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63" name="Lock" title="Icon of a padlock">
            <a:extLst>
              <a:ext uri="{FF2B5EF4-FFF2-40B4-BE49-F238E27FC236}">
                <a16:creationId xmlns:a16="http://schemas.microsoft.com/office/drawing/2014/main" id="{C3301FFF-DA65-4AF3-8652-28DB627BE4A8}"/>
              </a:ext>
            </a:extLst>
          </p:cNvPr>
          <p:cNvSpPr>
            <a:spLocks noChangeAspect="1" noEditPoints="1"/>
          </p:cNvSpPr>
          <p:nvPr/>
        </p:nvSpPr>
        <p:spPr bwMode="auto">
          <a:xfrm>
            <a:off x="1734449"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12" name="Lock_2" title="Icon of an unlocked padlock">
            <a:extLst>
              <a:ext uri="{FF2B5EF4-FFF2-40B4-BE49-F238E27FC236}">
                <a16:creationId xmlns:a16="http://schemas.microsoft.com/office/drawing/2014/main" id="{AD15A46F-8D22-40CA-B8FB-1A7BFB152E71}"/>
              </a:ext>
            </a:extLst>
          </p:cNvPr>
          <p:cNvSpPr>
            <a:spLocks noChangeAspect="1" noEditPoints="1"/>
          </p:cNvSpPr>
          <p:nvPr/>
        </p:nvSpPr>
        <p:spPr bwMode="auto">
          <a:xfrm>
            <a:off x="2694432" y="11713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18" name="Fingerprint_E928" title="Icon of a fingerprint">
            <a:extLst>
              <a:ext uri="{FF2B5EF4-FFF2-40B4-BE49-F238E27FC236}">
                <a16:creationId xmlns:a16="http://schemas.microsoft.com/office/drawing/2014/main" id="{E06295FE-0E7F-488F-9CC6-89769078B1E0}"/>
              </a:ext>
            </a:extLst>
          </p:cNvPr>
          <p:cNvSpPr>
            <a:spLocks noChangeAspect="1" noEditPoints="1"/>
          </p:cNvSpPr>
          <p:nvPr/>
        </p:nvSpPr>
        <p:spPr bwMode="auto">
          <a:xfrm>
            <a:off x="8486664" y="1217027"/>
            <a:ext cx="271939" cy="3657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65" name="biometrics" title="Icon of the Windows Hello logo">
            <a:extLst>
              <a:ext uri="{FF2B5EF4-FFF2-40B4-BE49-F238E27FC236}">
                <a16:creationId xmlns:a16="http://schemas.microsoft.com/office/drawing/2014/main" id="{68F3368A-2B17-428A-961F-6B16155B44A4}"/>
              </a:ext>
            </a:extLst>
          </p:cNvPr>
          <p:cNvSpPr>
            <a:spLocks noChangeAspect="1" noEditPoints="1"/>
          </p:cNvSpPr>
          <p:nvPr/>
        </p:nvSpPr>
        <p:spPr bwMode="auto">
          <a:xfrm>
            <a:off x="9330449" y="1217027"/>
            <a:ext cx="504337" cy="36570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73" name="DevUpdate_ECC5" title="Icon of a clock with an arrow around it pointing clockwise">
            <a:extLst>
              <a:ext uri="{FF2B5EF4-FFF2-40B4-BE49-F238E27FC236}">
                <a16:creationId xmlns:a16="http://schemas.microsoft.com/office/drawing/2014/main" id="{C7D1E8B3-72CD-42F5-8DFD-3B19A5B67752}"/>
              </a:ext>
            </a:extLst>
          </p:cNvPr>
          <p:cNvSpPr>
            <a:spLocks noChangeAspect="1" noEditPoints="1"/>
          </p:cNvSpPr>
          <p:nvPr/>
        </p:nvSpPr>
        <p:spPr bwMode="auto">
          <a:xfrm>
            <a:off x="1688125" y="5766813"/>
            <a:ext cx="393137" cy="3932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4" name="History_E81C" title="Icon of a clock with an arrow around it pointing counterclockwise">
            <a:extLst>
              <a:ext uri="{FF2B5EF4-FFF2-40B4-BE49-F238E27FC236}">
                <a16:creationId xmlns:a16="http://schemas.microsoft.com/office/drawing/2014/main" id="{CAD23B71-4FA9-419F-8A48-83BE044FF33F}"/>
              </a:ext>
            </a:extLst>
          </p:cNvPr>
          <p:cNvSpPr>
            <a:spLocks noChangeAspect="1" noEditPoints="1"/>
          </p:cNvSpPr>
          <p:nvPr/>
        </p:nvSpPr>
        <p:spPr bwMode="auto">
          <a:xfrm>
            <a:off x="2648109" y="5766813"/>
            <a:ext cx="393137" cy="393232"/>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5" name="clock_10" title="Icon of an hourglass">
            <a:extLst>
              <a:ext uri="{FF2B5EF4-FFF2-40B4-BE49-F238E27FC236}">
                <a16:creationId xmlns:a16="http://schemas.microsoft.com/office/drawing/2014/main" id="{D369A36C-56F3-44B6-8DF9-6A0E150F267F}"/>
              </a:ext>
            </a:extLst>
          </p:cNvPr>
          <p:cNvSpPr>
            <a:spLocks noChangeAspect="1" noEditPoints="1"/>
          </p:cNvSpPr>
          <p:nvPr/>
        </p:nvSpPr>
        <p:spPr bwMode="auto">
          <a:xfrm>
            <a:off x="3622444" y="5780574"/>
            <a:ext cx="364434" cy="365708"/>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6" name="MeetingPlanner_EBF2" title="Icon of a person in front of a calendar">
            <a:extLst>
              <a:ext uri="{FF2B5EF4-FFF2-40B4-BE49-F238E27FC236}">
                <a16:creationId xmlns:a16="http://schemas.microsoft.com/office/drawing/2014/main" id="{F1F7ACBA-FD18-4485-B4F8-F45206A6601C}"/>
              </a:ext>
            </a:extLst>
          </p:cNvPr>
          <p:cNvSpPr>
            <a:spLocks noChangeAspect="1" noEditPoints="1"/>
          </p:cNvSpPr>
          <p:nvPr/>
        </p:nvSpPr>
        <p:spPr bwMode="auto">
          <a:xfrm>
            <a:off x="10357996" y="5780574"/>
            <a:ext cx="342629" cy="365708"/>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77" name="Calendar" title="Icon of a calendar">
            <a:extLst>
              <a:ext uri="{FF2B5EF4-FFF2-40B4-BE49-F238E27FC236}">
                <a16:creationId xmlns:a16="http://schemas.microsoft.com/office/drawing/2014/main" id="{4972E063-8EB6-4B22-9319-A6E138C62C1A}"/>
              </a:ext>
            </a:extLst>
          </p:cNvPr>
          <p:cNvSpPr>
            <a:spLocks noChangeAspect="1" noEditPoints="1"/>
          </p:cNvSpPr>
          <p:nvPr/>
        </p:nvSpPr>
        <p:spPr bwMode="auto">
          <a:xfrm>
            <a:off x="9378492" y="5780574"/>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0" name="Stopwatch_E916" title="Icon of a stopwatch">
            <a:extLst>
              <a:ext uri="{FF2B5EF4-FFF2-40B4-BE49-F238E27FC236}">
                <a16:creationId xmlns:a16="http://schemas.microsoft.com/office/drawing/2014/main" id="{EBE34B0F-897E-47C0-9105-22779CE3FEA4}"/>
              </a:ext>
            </a:extLst>
          </p:cNvPr>
          <p:cNvSpPr>
            <a:spLocks noChangeAspect="1" noEditPoints="1"/>
          </p:cNvSpPr>
          <p:nvPr/>
        </p:nvSpPr>
        <p:spPr bwMode="auto">
          <a:xfrm>
            <a:off x="4606190" y="5780574"/>
            <a:ext cx="316912" cy="365708"/>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4" name="Calendar_4" title="Icon of an empty calendar">
            <a:extLst>
              <a:ext uri="{FF2B5EF4-FFF2-40B4-BE49-F238E27FC236}">
                <a16:creationId xmlns:a16="http://schemas.microsoft.com/office/drawing/2014/main" id="{E51E091F-2D23-48D2-9477-7DDF7C4AC3DC}"/>
              </a:ext>
            </a:extLst>
          </p:cNvPr>
          <p:cNvSpPr>
            <a:spLocks noChangeAspect="1" noEditPoints="1"/>
          </p:cNvSpPr>
          <p:nvPr/>
        </p:nvSpPr>
        <p:spPr bwMode="auto">
          <a:xfrm>
            <a:off x="8418509" y="5780574"/>
            <a:ext cx="381664" cy="365708"/>
          </a:xfrm>
          <a:custGeom>
            <a:avLst/>
            <a:gdLst>
              <a:gd name="T0" fmla="*/ 598 w 598"/>
              <a:gd name="T1" fmla="*/ 330 h 573"/>
              <a:gd name="T2" fmla="*/ 598 w 598"/>
              <a:gd name="T3" fmla="*/ 573 h 573"/>
              <a:gd name="T4" fmla="*/ 0 w 598"/>
              <a:gd name="T5" fmla="*/ 573 h 573"/>
              <a:gd name="T6" fmla="*/ 0 w 598"/>
              <a:gd name="T7" fmla="*/ 59 h 573"/>
              <a:gd name="T8" fmla="*/ 598 w 598"/>
              <a:gd name="T9" fmla="*/ 59 h 573"/>
              <a:gd name="T10" fmla="*/ 598 w 598"/>
              <a:gd name="T11" fmla="*/ 330 h 573"/>
              <a:gd name="T12" fmla="*/ 0 w 598"/>
              <a:gd name="T13" fmla="*/ 176 h 573"/>
              <a:gd name="T14" fmla="*/ 598 w 598"/>
              <a:gd name="T15" fmla="*/ 176 h 573"/>
              <a:gd name="T16" fmla="*/ 120 w 598"/>
              <a:gd name="T17" fmla="*/ 0 h 573"/>
              <a:gd name="T18" fmla="*/ 120 w 598"/>
              <a:gd name="T19" fmla="*/ 121 h 573"/>
              <a:gd name="T20" fmla="*/ 477 w 598"/>
              <a:gd name="T21" fmla="*/ 0 h 573"/>
              <a:gd name="T22" fmla="*/ 477 w 598"/>
              <a:gd name="T23" fmla="*/ 1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8" h="573">
                <a:moveTo>
                  <a:pt x="598" y="330"/>
                </a:moveTo>
                <a:lnTo>
                  <a:pt x="598" y="573"/>
                </a:lnTo>
                <a:lnTo>
                  <a:pt x="0" y="573"/>
                </a:lnTo>
                <a:lnTo>
                  <a:pt x="0" y="59"/>
                </a:lnTo>
                <a:lnTo>
                  <a:pt x="598" y="59"/>
                </a:lnTo>
                <a:lnTo>
                  <a:pt x="598" y="330"/>
                </a:lnTo>
                <a:moveTo>
                  <a:pt x="0" y="176"/>
                </a:moveTo>
                <a:lnTo>
                  <a:pt x="598" y="176"/>
                </a:lnTo>
                <a:moveTo>
                  <a:pt x="120" y="0"/>
                </a:moveTo>
                <a:lnTo>
                  <a:pt x="120" y="121"/>
                </a:lnTo>
                <a:moveTo>
                  <a:pt x="477" y="0"/>
                </a:moveTo>
                <a:lnTo>
                  <a:pt x="477" y="12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85" name="AlarmClock_E919" title="Icon of an alarm clock">
            <a:extLst>
              <a:ext uri="{FF2B5EF4-FFF2-40B4-BE49-F238E27FC236}">
                <a16:creationId xmlns:a16="http://schemas.microsoft.com/office/drawing/2014/main" id="{FA894965-3811-45F7-9C17-62CE9D2E5D51}"/>
              </a:ext>
            </a:extLst>
          </p:cNvPr>
          <p:cNvSpPr>
            <a:spLocks noChangeAspect="1" noEditPoints="1"/>
          </p:cNvSpPr>
          <p:nvPr/>
        </p:nvSpPr>
        <p:spPr bwMode="auto">
          <a:xfrm>
            <a:off x="5528839" y="5780574"/>
            <a:ext cx="391581" cy="365708"/>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
        <p:nvSpPr>
          <p:cNvPr id="89" name="Alarm" title="Icon of a bell">
            <a:extLst>
              <a:ext uri="{FF2B5EF4-FFF2-40B4-BE49-F238E27FC236}">
                <a16:creationId xmlns:a16="http://schemas.microsoft.com/office/drawing/2014/main" id="{DB766405-A4D4-41B6-AF3D-EBB8D23842FA}"/>
              </a:ext>
            </a:extLst>
          </p:cNvPr>
          <p:cNvSpPr>
            <a:spLocks noChangeAspect="1" noEditPoints="1"/>
          </p:cNvSpPr>
          <p:nvPr/>
        </p:nvSpPr>
        <p:spPr bwMode="auto">
          <a:xfrm>
            <a:off x="6517576" y="5780574"/>
            <a:ext cx="334073" cy="365708"/>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93" name="Alarm_2" title="Icon of a bell with three signal lines coming out of it">
            <a:extLst>
              <a:ext uri="{FF2B5EF4-FFF2-40B4-BE49-F238E27FC236}">
                <a16:creationId xmlns:a16="http://schemas.microsoft.com/office/drawing/2014/main" id="{3DEBFFF9-8474-4DFA-858A-55ED3015A430}"/>
              </a:ext>
            </a:extLst>
          </p:cNvPr>
          <p:cNvSpPr>
            <a:spLocks noChangeAspect="1" noEditPoints="1"/>
          </p:cNvSpPr>
          <p:nvPr/>
        </p:nvSpPr>
        <p:spPr bwMode="auto">
          <a:xfrm>
            <a:off x="7459267" y="5780574"/>
            <a:ext cx="370659" cy="365708"/>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gradFill>
                <a:gsLst>
                  <a:gs pos="0">
                    <a:srgbClr val="505050"/>
                  </a:gs>
                  <a:gs pos="100000">
                    <a:srgbClr val="505050"/>
                  </a:gs>
                </a:gsLst>
              </a:gradFill>
              <a:latin typeface="Segoe UI"/>
            </a:endParaRPr>
          </a:p>
        </p:txBody>
      </p:sp>
      <p:sp>
        <p:nvSpPr>
          <p:cNvPr id="44" name="Clock_E917" title="Icon of a clock">
            <a:extLst>
              <a:ext uri="{FF2B5EF4-FFF2-40B4-BE49-F238E27FC236}">
                <a16:creationId xmlns:a16="http://schemas.microsoft.com/office/drawing/2014/main" id="{BB25ED4C-5233-4830-A3A8-42E8717915D6}"/>
              </a:ext>
            </a:extLst>
          </p:cNvPr>
          <p:cNvSpPr>
            <a:spLocks noChangeAspect="1" noEditPoints="1"/>
          </p:cNvSpPr>
          <p:nvPr/>
        </p:nvSpPr>
        <p:spPr bwMode="auto">
          <a:xfrm>
            <a:off x="753466" y="5780574"/>
            <a:ext cx="365529" cy="36570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36">
              <a:solidFill>
                <a:srgbClr val="434343"/>
              </a:solidFill>
              <a:latin typeface="Segoe UI"/>
            </a:endParaRPr>
          </a:p>
        </p:txBody>
      </p:sp>
    </p:spTree>
    <p:custDataLst>
      <p:tags r:id="rId1"/>
    </p:custDataLst>
    <p:extLst>
      <p:ext uri="{BB962C8B-B14F-4D97-AF65-F5344CB8AC3E}">
        <p14:creationId xmlns:p14="http://schemas.microsoft.com/office/powerpoint/2010/main" val="14874093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69">
            <a:extLst>
              <a:ext uri="{FF2B5EF4-FFF2-40B4-BE49-F238E27FC236}">
                <a16:creationId xmlns:a16="http://schemas.microsoft.com/office/drawing/2014/main" id="{4790B5D4-B0A1-4761-AAE8-F3D119E5D006}"/>
              </a:ext>
            </a:extLst>
          </p:cNvPr>
          <p:cNvGraphicFramePr>
            <a:graphicFrameLocks noGrp="1"/>
          </p:cNvGraphicFramePr>
          <p:nvPr/>
        </p:nvGraphicFramePr>
        <p:xfrm>
          <a:off x="458009" y="151558"/>
          <a:ext cx="11520074" cy="274281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TRAVEL  /  TRANSPORTATION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Train, steam engine, railroad</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Amtrak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Train, tram, bullet train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Boat, ship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Airplane, flight, airline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Rocket, space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 bicyclist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Bicycle, bike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Truck, mover, semi-truck,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Car, vehicle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Smart car, connected car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Earth, globe</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slow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RPM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Speedometer, fast, quick, rapid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 name="Title 1"/>
          <p:cNvSpPr>
            <a:spLocks noGrp="1"/>
          </p:cNvSpPr>
          <p:nvPr>
            <p:ph type="title"/>
          </p:nvPr>
        </p:nvSpPr>
        <p:spPr/>
        <p:txBody>
          <a:bodyPr/>
          <a:lstStyle/>
          <a:p>
            <a:r>
              <a:rPr lang="en-US"/>
              <a:t>Icon library   </a:t>
            </a:r>
            <a:r>
              <a:rPr lang="en-US">
                <a:latin typeface="+mn-lt"/>
              </a:rPr>
              <a:t>/   T–W</a:t>
            </a:r>
          </a:p>
        </p:txBody>
      </p:sp>
      <p:sp>
        <p:nvSpPr>
          <p:cNvPr id="47" name="globe_4" title="Icon of the earth">
            <a:extLst>
              <a:ext uri="{FF2B5EF4-FFF2-40B4-BE49-F238E27FC236}">
                <a16:creationId xmlns:a16="http://schemas.microsoft.com/office/drawing/2014/main" id="{40DD89BF-7943-4EBD-B837-AE37FF62C9FD}"/>
              </a:ext>
            </a:extLst>
          </p:cNvPr>
          <p:cNvSpPr>
            <a:spLocks noChangeAspect="1" noEditPoints="1"/>
          </p:cNvSpPr>
          <p:nvPr/>
        </p:nvSpPr>
        <p:spPr bwMode="auto">
          <a:xfrm>
            <a:off x="757415" y="2123496"/>
            <a:ext cx="361174"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8" name="POI_ECAF" title="Icon of a map location marker">
            <a:extLst>
              <a:ext uri="{FF2B5EF4-FFF2-40B4-BE49-F238E27FC236}">
                <a16:creationId xmlns:a16="http://schemas.microsoft.com/office/drawing/2014/main" id="{B510CD0B-E9A1-48F2-A4BC-B1DAAD47C512}"/>
              </a:ext>
            </a:extLst>
          </p:cNvPr>
          <p:cNvSpPr>
            <a:spLocks noChangeAspect="1" noEditPoints="1"/>
          </p:cNvSpPr>
          <p:nvPr/>
        </p:nvSpPr>
        <p:spPr bwMode="auto">
          <a:xfrm>
            <a:off x="1783713" y="2123496"/>
            <a:ext cx="228545" cy="3657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9" name="location_5" title="Icon of a pin">
            <a:extLst>
              <a:ext uri="{FF2B5EF4-FFF2-40B4-BE49-F238E27FC236}">
                <a16:creationId xmlns:a16="http://schemas.microsoft.com/office/drawing/2014/main" id="{CE63DA3B-169A-4959-95A2-C4C6E943764F}"/>
              </a:ext>
            </a:extLst>
          </p:cNvPr>
          <p:cNvSpPr>
            <a:spLocks noChangeAspect="1" noEditPoints="1"/>
          </p:cNvSpPr>
          <p:nvPr/>
        </p:nvSpPr>
        <p:spPr bwMode="auto">
          <a:xfrm>
            <a:off x="3752937" y="2123496"/>
            <a:ext cx="130030" cy="36570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6" name="location_3" title="Icon of a map with a pin in it">
            <a:extLst>
              <a:ext uri="{FF2B5EF4-FFF2-40B4-BE49-F238E27FC236}">
                <a16:creationId xmlns:a16="http://schemas.microsoft.com/office/drawing/2014/main" id="{222393A7-6299-46C9-AB00-9F32A207E499}"/>
              </a:ext>
            </a:extLst>
          </p:cNvPr>
          <p:cNvSpPr>
            <a:spLocks noChangeAspect="1" noEditPoints="1"/>
          </p:cNvSpPr>
          <p:nvPr/>
        </p:nvSpPr>
        <p:spPr bwMode="auto">
          <a:xfrm>
            <a:off x="2640317" y="2123496"/>
            <a:ext cx="435303" cy="3657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8" name="Cycling_EAC7" title="Icon of a person riding a bicycle">
            <a:extLst>
              <a:ext uri="{FF2B5EF4-FFF2-40B4-BE49-F238E27FC236}">
                <a16:creationId xmlns:a16="http://schemas.microsoft.com/office/drawing/2014/main" id="{080BEAA6-2EBE-4A2D-94BD-7A07E8D20418}"/>
              </a:ext>
            </a:extLst>
          </p:cNvPr>
          <p:cNvSpPr>
            <a:spLocks noChangeAspect="1" noEditPoints="1"/>
          </p:cNvSpPr>
          <p:nvPr/>
        </p:nvSpPr>
        <p:spPr bwMode="auto">
          <a:xfrm>
            <a:off x="6487238" y="1209223"/>
            <a:ext cx="421332" cy="365708"/>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9" name="car_3" title="Icon of a car with signal lines on top">
            <a:extLst>
              <a:ext uri="{FF2B5EF4-FFF2-40B4-BE49-F238E27FC236}">
                <a16:creationId xmlns:a16="http://schemas.microsoft.com/office/drawing/2014/main" id="{6052AD01-0C81-4595-B16B-8B8507FCA7D2}"/>
              </a:ext>
            </a:extLst>
          </p:cNvPr>
          <p:cNvSpPr>
            <a:spLocks noChangeAspect="1" noEditPoints="1"/>
          </p:cNvSpPr>
          <p:nvPr/>
        </p:nvSpPr>
        <p:spPr bwMode="auto">
          <a:xfrm>
            <a:off x="11251160" y="1203240"/>
            <a:ext cx="502849" cy="377676"/>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 name="Truck" title="Icon of a truck with a storage trailer">
            <a:extLst>
              <a:ext uri="{FF2B5EF4-FFF2-40B4-BE49-F238E27FC236}">
                <a16:creationId xmlns:a16="http://schemas.microsoft.com/office/drawing/2014/main" id="{B6CBBC55-16B0-4DF0-9B0B-5EBFBE08E58E}"/>
              </a:ext>
            </a:extLst>
          </p:cNvPr>
          <p:cNvSpPr>
            <a:spLocks noChangeAspect="1" noEditPoints="1"/>
          </p:cNvSpPr>
          <p:nvPr/>
        </p:nvSpPr>
        <p:spPr bwMode="auto">
          <a:xfrm>
            <a:off x="8302639" y="1245624"/>
            <a:ext cx="639989" cy="292909"/>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5" name="Train2_EA0E" title="Icon of a train">
            <a:extLst>
              <a:ext uri="{FF2B5EF4-FFF2-40B4-BE49-F238E27FC236}">
                <a16:creationId xmlns:a16="http://schemas.microsoft.com/office/drawing/2014/main" id="{9258F0B8-7585-4434-A7F2-AB8BA3F7D511}"/>
              </a:ext>
            </a:extLst>
          </p:cNvPr>
          <p:cNvSpPr>
            <a:spLocks noChangeAspect="1" noEditPoints="1"/>
          </p:cNvSpPr>
          <p:nvPr/>
        </p:nvSpPr>
        <p:spPr bwMode="auto">
          <a:xfrm>
            <a:off x="1756504" y="1209223"/>
            <a:ext cx="282963" cy="365708"/>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1" name="Train_E7C0" title="Icon of passenger train">
            <a:extLst>
              <a:ext uri="{FF2B5EF4-FFF2-40B4-BE49-F238E27FC236}">
                <a16:creationId xmlns:a16="http://schemas.microsoft.com/office/drawing/2014/main" id="{66642727-1728-4AD9-AC8E-1FD2DACF34FC}"/>
              </a:ext>
            </a:extLst>
          </p:cNvPr>
          <p:cNvSpPr>
            <a:spLocks noChangeAspect="1" noEditPoints="1"/>
          </p:cNvSpPr>
          <p:nvPr/>
        </p:nvSpPr>
        <p:spPr bwMode="auto">
          <a:xfrm>
            <a:off x="2716574" y="1209223"/>
            <a:ext cx="282788" cy="36570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5" name="Steam_engine" title="Icon of a steam engine train">
            <a:extLst>
              <a:ext uri="{FF2B5EF4-FFF2-40B4-BE49-F238E27FC236}">
                <a16:creationId xmlns:a16="http://schemas.microsoft.com/office/drawing/2014/main" id="{1C043DDD-1AC9-4F7E-AE50-F82BC72CD018}"/>
              </a:ext>
            </a:extLst>
          </p:cNvPr>
          <p:cNvSpPr>
            <a:spLocks noChangeAspect="1" noEditPoints="1"/>
          </p:cNvSpPr>
          <p:nvPr/>
        </p:nvSpPr>
        <p:spPr bwMode="auto">
          <a:xfrm>
            <a:off x="834458" y="1209223"/>
            <a:ext cx="207088" cy="365708"/>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1" name="speedometer" title="Icon of a spedometer showing medium speed">
            <a:extLst>
              <a:ext uri="{FF2B5EF4-FFF2-40B4-BE49-F238E27FC236}">
                <a16:creationId xmlns:a16="http://schemas.microsoft.com/office/drawing/2014/main" id="{2E042435-EBB7-4CCD-9446-86CA36F2D5FB}"/>
              </a:ext>
            </a:extLst>
          </p:cNvPr>
          <p:cNvSpPr>
            <a:spLocks noChangeAspect="1" noEditPoints="1"/>
          </p:cNvSpPr>
          <p:nvPr/>
        </p:nvSpPr>
        <p:spPr bwMode="auto">
          <a:xfrm>
            <a:off x="6515050" y="2123496"/>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2" name="speedometer_3" title="Icon of a spedometer showing slow speed">
            <a:extLst>
              <a:ext uri="{FF2B5EF4-FFF2-40B4-BE49-F238E27FC236}">
                <a16:creationId xmlns:a16="http://schemas.microsoft.com/office/drawing/2014/main" id="{0770F072-4A83-48C7-B3CB-C082EC3DFDB8}"/>
              </a:ext>
            </a:extLst>
          </p:cNvPr>
          <p:cNvSpPr>
            <a:spLocks noChangeAspect="1" noEditPoints="1"/>
          </p:cNvSpPr>
          <p:nvPr/>
        </p:nvSpPr>
        <p:spPr bwMode="auto">
          <a:xfrm>
            <a:off x="5555066" y="2123496"/>
            <a:ext cx="365708" cy="365708"/>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8" name="speedometer_2" title="Icon of a spedometer showing fast speed">
            <a:extLst>
              <a:ext uri="{FF2B5EF4-FFF2-40B4-BE49-F238E27FC236}">
                <a16:creationId xmlns:a16="http://schemas.microsoft.com/office/drawing/2014/main" id="{18155366-75AD-4373-A024-5C6E628B0047}"/>
              </a:ext>
            </a:extLst>
          </p:cNvPr>
          <p:cNvSpPr>
            <a:spLocks noChangeAspect="1" noEditPoints="1"/>
          </p:cNvSpPr>
          <p:nvPr/>
        </p:nvSpPr>
        <p:spPr bwMode="auto">
          <a:xfrm>
            <a:off x="7479795" y="212349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9" name="Rocket" title="Icon of a rocket">
            <a:extLst>
              <a:ext uri="{FF2B5EF4-FFF2-40B4-BE49-F238E27FC236}">
                <a16:creationId xmlns:a16="http://schemas.microsoft.com/office/drawing/2014/main" id="{8ACAD7FD-3459-4C03-95F4-34D4153067CB}"/>
              </a:ext>
            </a:extLst>
          </p:cNvPr>
          <p:cNvSpPr>
            <a:spLocks noChangeAspect="1" noEditPoints="1"/>
          </p:cNvSpPr>
          <p:nvPr/>
        </p:nvSpPr>
        <p:spPr bwMode="auto">
          <a:xfrm>
            <a:off x="5551786" y="1209223"/>
            <a:ext cx="372270" cy="36570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45" name="Car" title="Icon of the front of a car">
            <a:extLst>
              <a:ext uri="{FF2B5EF4-FFF2-40B4-BE49-F238E27FC236}">
                <a16:creationId xmlns:a16="http://schemas.microsoft.com/office/drawing/2014/main" id="{894E5186-8CA8-4D27-93FA-6C18D3AFB4F9}"/>
              </a:ext>
            </a:extLst>
          </p:cNvPr>
          <p:cNvSpPr>
            <a:spLocks noChangeAspect="1" noEditPoints="1"/>
          </p:cNvSpPr>
          <p:nvPr/>
        </p:nvSpPr>
        <p:spPr bwMode="auto">
          <a:xfrm>
            <a:off x="9345019" y="1209223"/>
            <a:ext cx="475196" cy="36570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79" name="Car_4" title="Icon of the side of a car">
            <a:extLst>
              <a:ext uri="{FF2B5EF4-FFF2-40B4-BE49-F238E27FC236}">
                <a16:creationId xmlns:a16="http://schemas.microsoft.com/office/drawing/2014/main" id="{16070594-69DF-4655-93FE-6FC40F87BA0F}"/>
              </a:ext>
            </a:extLst>
          </p:cNvPr>
          <p:cNvSpPr>
            <a:spLocks noChangeAspect="1" noEditPoints="1"/>
          </p:cNvSpPr>
          <p:nvPr/>
        </p:nvSpPr>
        <p:spPr bwMode="auto">
          <a:xfrm>
            <a:off x="10291176" y="1239129"/>
            <a:ext cx="502849" cy="30590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86" name="Boat" title="Icon of a large boat">
            <a:extLst>
              <a:ext uri="{FF2B5EF4-FFF2-40B4-BE49-F238E27FC236}">
                <a16:creationId xmlns:a16="http://schemas.microsoft.com/office/drawing/2014/main" id="{F7DB2452-5449-4290-B13B-3959FB80D960}"/>
              </a:ext>
            </a:extLst>
          </p:cNvPr>
          <p:cNvSpPr>
            <a:spLocks noChangeAspect="1" noEditPoints="1"/>
          </p:cNvSpPr>
          <p:nvPr/>
        </p:nvSpPr>
        <p:spPr bwMode="auto">
          <a:xfrm>
            <a:off x="3606882" y="1209223"/>
            <a:ext cx="422145" cy="365708"/>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2" name="Bicycle" title="Icon of a bicycle">
            <a:extLst>
              <a:ext uri="{FF2B5EF4-FFF2-40B4-BE49-F238E27FC236}">
                <a16:creationId xmlns:a16="http://schemas.microsoft.com/office/drawing/2014/main" id="{0591D909-8E10-4D67-8676-70BD33411FB8}"/>
              </a:ext>
            </a:extLst>
          </p:cNvPr>
          <p:cNvSpPr>
            <a:spLocks noChangeAspect="1" noEditPoints="1"/>
          </p:cNvSpPr>
          <p:nvPr/>
        </p:nvSpPr>
        <p:spPr bwMode="auto">
          <a:xfrm>
            <a:off x="7411225" y="1244102"/>
            <a:ext cx="502849" cy="295952"/>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97" name="Airplane_E709" title="Icon of an airplane">
            <a:extLst>
              <a:ext uri="{FF2B5EF4-FFF2-40B4-BE49-F238E27FC236}">
                <a16:creationId xmlns:a16="http://schemas.microsoft.com/office/drawing/2014/main" id="{F0F187F9-3292-484B-A3DE-0E42CABF9775}"/>
              </a:ext>
            </a:extLst>
          </p:cNvPr>
          <p:cNvSpPr>
            <a:spLocks noChangeAspect="1"/>
          </p:cNvSpPr>
          <p:nvPr/>
        </p:nvSpPr>
        <p:spPr bwMode="auto">
          <a:xfrm>
            <a:off x="4594895" y="1209223"/>
            <a:ext cx="360931" cy="36570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4" name="Quest_ED40" title="Icon of a map with a dotted line leading to an ex">
            <a:extLst>
              <a:ext uri="{FF2B5EF4-FFF2-40B4-BE49-F238E27FC236}">
                <a16:creationId xmlns:a16="http://schemas.microsoft.com/office/drawing/2014/main" id="{59EFB2BE-29D0-4C5F-9825-199BE91A21D9}"/>
              </a:ext>
            </a:extLst>
          </p:cNvPr>
          <p:cNvSpPr>
            <a:spLocks noChangeAspect="1" noEditPoints="1"/>
          </p:cNvSpPr>
          <p:nvPr/>
        </p:nvSpPr>
        <p:spPr bwMode="auto">
          <a:xfrm>
            <a:off x="4592552" y="2123496"/>
            <a:ext cx="365619" cy="365708"/>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graphicFrame>
        <p:nvGraphicFramePr>
          <p:cNvPr id="46" name="Table 45">
            <a:extLst>
              <a:ext uri="{FF2B5EF4-FFF2-40B4-BE49-F238E27FC236}">
                <a16:creationId xmlns:a16="http://schemas.microsoft.com/office/drawing/2014/main" id="{BC97E756-6E9D-4058-85F1-50FCC6D08F9D}"/>
              </a:ext>
            </a:extLst>
          </p:cNvPr>
          <p:cNvGraphicFramePr>
            <a:graphicFrameLocks noGrp="1"/>
          </p:cNvGraphicFramePr>
          <p:nvPr/>
        </p:nvGraphicFramePr>
        <p:xfrm>
          <a:off x="458009" y="2894368"/>
          <a:ext cx="11520074" cy="1828541"/>
        </p:xfrm>
        <a:graphic>
          <a:graphicData uri="http://schemas.openxmlformats.org/drawingml/2006/table">
            <a:tbl>
              <a:tblPr>
                <a:tableStyleId>{5C22544A-7EE6-4342-B048-85BDC9FD1C3A}</a:tableStyleId>
              </a:tblPr>
              <a:tblGrid>
                <a:gridCol w="960006">
                  <a:extLst>
                    <a:ext uri="{9D8B030D-6E8A-4147-A177-3AD203B41FA5}">
                      <a16:colId xmlns:a16="http://schemas.microsoft.com/office/drawing/2014/main" val="3545333302"/>
                    </a:ext>
                  </a:extLst>
                </a:gridCol>
                <a:gridCol w="960006">
                  <a:extLst>
                    <a:ext uri="{9D8B030D-6E8A-4147-A177-3AD203B41FA5}">
                      <a16:colId xmlns:a16="http://schemas.microsoft.com/office/drawing/2014/main" val="2085789621"/>
                    </a:ext>
                  </a:extLst>
                </a:gridCol>
                <a:gridCol w="960006">
                  <a:extLst>
                    <a:ext uri="{9D8B030D-6E8A-4147-A177-3AD203B41FA5}">
                      <a16:colId xmlns:a16="http://schemas.microsoft.com/office/drawing/2014/main" val="1781478402"/>
                    </a:ext>
                  </a:extLst>
                </a:gridCol>
                <a:gridCol w="960006">
                  <a:extLst>
                    <a:ext uri="{9D8B030D-6E8A-4147-A177-3AD203B41FA5}">
                      <a16:colId xmlns:a16="http://schemas.microsoft.com/office/drawing/2014/main" val="866376207"/>
                    </a:ext>
                  </a:extLst>
                </a:gridCol>
                <a:gridCol w="960006">
                  <a:extLst>
                    <a:ext uri="{9D8B030D-6E8A-4147-A177-3AD203B41FA5}">
                      <a16:colId xmlns:a16="http://schemas.microsoft.com/office/drawing/2014/main" val="1958708367"/>
                    </a:ext>
                  </a:extLst>
                </a:gridCol>
                <a:gridCol w="960006">
                  <a:extLst>
                    <a:ext uri="{9D8B030D-6E8A-4147-A177-3AD203B41FA5}">
                      <a16:colId xmlns:a16="http://schemas.microsoft.com/office/drawing/2014/main" val="868269742"/>
                    </a:ext>
                  </a:extLst>
                </a:gridCol>
                <a:gridCol w="960006">
                  <a:extLst>
                    <a:ext uri="{9D8B030D-6E8A-4147-A177-3AD203B41FA5}">
                      <a16:colId xmlns:a16="http://schemas.microsoft.com/office/drawing/2014/main" val="2574187171"/>
                    </a:ext>
                  </a:extLst>
                </a:gridCol>
                <a:gridCol w="960006">
                  <a:extLst>
                    <a:ext uri="{9D8B030D-6E8A-4147-A177-3AD203B41FA5}">
                      <a16:colId xmlns:a16="http://schemas.microsoft.com/office/drawing/2014/main" val="1633163628"/>
                    </a:ext>
                  </a:extLst>
                </a:gridCol>
                <a:gridCol w="960006">
                  <a:extLst>
                    <a:ext uri="{9D8B030D-6E8A-4147-A177-3AD203B41FA5}">
                      <a16:colId xmlns:a16="http://schemas.microsoft.com/office/drawing/2014/main" val="984020324"/>
                    </a:ext>
                  </a:extLst>
                </a:gridCol>
                <a:gridCol w="960006">
                  <a:extLst>
                    <a:ext uri="{9D8B030D-6E8A-4147-A177-3AD203B41FA5}">
                      <a16:colId xmlns:a16="http://schemas.microsoft.com/office/drawing/2014/main" val="1478484229"/>
                    </a:ext>
                  </a:extLst>
                </a:gridCol>
                <a:gridCol w="960006">
                  <a:extLst>
                    <a:ext uri="{9D8B030D-6E8A-4147-A177-3AD203B41FA5}">
                      <a16:colId xmlns:a16="http://schemas.microsoft.com/office/drawing/2014/main" val="3614713011"/>
                    </a:ext>
                  </a:extLst>
                </a:gridCol>
                <a:gridCol w="960006">
                  <a:extLst>
                    <a:ext uri="{9D8B030D-6E8A-4147-A177-3AD203B41FA5}">
                      <a16:colId xmlns:a16="http://schemas.microsoft.com/office/drawing/2014/main" val="1904622046"/>
                    </a:ext>
                  </a:extLst>
                </a:gridCol>
              </a:tblGrid>
              <a:tr h="91427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WEATHER  /  CLIMATE</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27"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27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Cloud, sky</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Thunderstorm, lightning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Lightning bolt, </a:t>
                      </a:r>
                      <a:b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thunder bolt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Cloudy, overcast, partly sunny, partly cloudy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Sunshine, sunny, bright, daytime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Nighttime, moon, dark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Earth, planet, globe, global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Hot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Medium temperature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Mild temperature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1" marR="36301" marT="36301" marB="36301"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50" name="cloud" title="Icon of a cloud">
            <a:extLst>
              <a:ext uri="{FF2B5EF4-FFF2-40B4-BE49-F238E27FC236}">
                <a16:creationId xmlns:a16="http://schemas.microsoft.com/office/drawing/2014/main" id="{63409510-4220-426D-A720-D83F29957A1D}"/>
              </a:ext>
            </a:extLst>
          </p:cNvPr>
          <p:cNvSpPr>
            <a:spLocks noChangeAspect="1"/>
          </p:cNvSpPr>
          <p:nvPr/>
        </p:nvSpPr>
        <p:spPr bwMode="auto">
          <a:xfrm>
            <a:off x="709433" y="3990257"/>
            <a:ext cx="457135" cy="28926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1" name="Sun" title="Icon of the sun">
            <a:extLst>
              <a:ext uri="{FF2B5EF4-FFF2-40B4-BE49-F238E27FC236}">
                <a16:creationId xmlns:a16="http://schemas.microsoft.com/office/drawing/2014/main" id="{795D13D7-80B2-49B7-90E0-090A3B3D7A86}"/>
              </a:ext>
            </a:extLst>
          </p:cNvPr>
          <p:cNvSpPr>
            <a:spLocks noChangeAspect="1" noEditPoints="1"/>
          </p:cNvSpPr>
          <p:nvPr/>
        </p:nvSpPr>
        <p:spPr bwMode="auto">
          <a:xfrm>
            <a:off x="4592507" y="3952038"/>
            <a:ext cx="365708" cy="365708"/>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2" name="Moon" title="Icon of a crescent moon">
            <a:extLst>
              <a:ext uri="{FF2B5EF4-FFF2-40B4-BE49-F238E27FC236}">
                <a16:creationId xmlns:a16="http://schemas.microsoft.com/office/drawing/2014/main" id="{455CB2C2-2148-466B-96BF-FE19F2343F44}"/>
              </a:ext>
            </a:extLst>
          </p:cNvPr>
          <p:cNvSpPr>
            <a:spLocks noChangeAspect="1"/>
          </p:cNvSpPr>
          <p:nvPr/>
        </p:nvSpPr>
        <p:spPr bwMode="auto">
          <a:xfrm>
            <a:off x="5569598" y="3952038"/>
            <a:ext cx="336645" cy="365708"/>
          </a:xfrm>
          <a:custGeom>
            <a:avLst/>
            <a:gdLst>
              <a:gd name="T0" fmla="*/ 235 w 235"/>
              <a:gd name="T1" fmla="*/ 125 h 255"/>
              <a:gd name="T2" fmla="*/ 105 w 235"/>
              <a:gd name="T3" fmla="*/ 255 h 255"/>
              <a:gd name="T4" fmla="*/ 0 w 235"/>
              <a:gd name="T5" fmla="*/ 201 h 255"/>
              <a:gd name="T6" fmla="*/ 149 w 235"/>
              <a:gd name="T7" fmla="*/ 48 h 255"/>
              <a:gd name="T8" fmla="*/ 141 w 235"/>
              <a:gd name="T9" fmla="*/ 0 h 255"/>
              <a:gd name="T10" fmla="*/ 235 w 235"/>
              <a:gd name="T11" fmla="*/ 125 h 255"/>
            </a:gdLst>
            <a:ahLst/>
            <a:cxnLst>
              <a:cxn ang="0">
                <a:pos x="T0" y="T1"/>
              </a:cxn>
              <a:cxn ang="0">
                <a:pos x="T2" y="T3"/>
              </a:cxn>
              <a:cxn ang="0">
                <a:pos x="T4" y="T5"/>
              </a:cxn>
              <a:cxn ang="0">
                <a:pos x="T6" y="T7"/>
              </a:cxn>
              <a:cxn ang="0">
                <a:pos x="T8" y="T9"/>
              </a:cxn>
              <a:cxn ang="0">
                <a:pos x="T10" y="T11"/>
              </a:cxn>
            </a:cxnLst>
            <a:rect l="0" t="0" r="r" b="b"/>
            <a:pathLst>
              <a:path w="235" h="255">
                <a:moveTo>
                  <a:pt x="235" y="125"/>
                </a:moveTo>
                <a:cubicBezTo>
                  <a:pt x="235" y="197"/>
                  <a:pt x="177" y="255"/>
                  <a:pt x="105" y="255"/>
                </a:cubicBezTo>
                <a:cubicBezTo>
                  <a:pt x="62" y="255"/>
                  <a:pt x="23" y="234"/>
                  <a:pt x="0" y="201"/>
                </a:cubicBezTo>
                <a:cubicBezTo>
                  <a:pt x="82" y="199"/>
                  <a:pt x="149" y="132"/>
                  <a:pt x="149" y="48"/>
                </a:cubicBezTo>
                <a:cubicBezTo>
                  <a:pt x="149" y="31"/>
                  <a:pt x="146" y="15"/>
                  <a:pt x="141" y="0"/>
                </a:cubicBezTo>
                <a:cubicBezTo>
                  <a:pt x="195" y="15"/>
                  <a:pt x="235" y="65"/>
                  <a:pt x="235" y="12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53" name="globe_4" title="Icon of the earth">
            <a:extLst>
              <a:ext uri="{FF2B5EF4-FFF2-40B4-BE49-F238E27FC236}">
                <a16:creationId xmlns:a16="http://schemas.microsoft.com/office/drawing/2014/main" id="{59D30A87-E84A-416F-9BEB-2A89F797CAFE}"/>
              </a:ext>
            </a:extLst>
          </p:cNvPr>
          <p:cNvSpPr>
            <a:spLocks noChangeAspect="1" noEditPoints="1"/>
          </p:cNvSpPr>
          <p:nvPr/>
        </p:nvSpPr>
        <p:spPr bwMode="auto">
          <a:xfrm>
            <a:off x="6515670" y="3952038"/>
            <a:ext cx="364468" cy="36570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 name="Thunderstorms_E9C6" title="Icon of thunderclouds and lightning">
            <a:extLst>
              <a:ext uri="{FF2B5EF4-FFF2-40B4-BE49-F238E27FC236}">
                <a16:creationId xmlns:a16="http://schemas.microsoft.com/office/drawing/2014/main" id="{B4C4DBF8-B09C-4CA7-824F-646355FC03F8}"/>
              </a:ext>
            </a:extLst>
          </p:cNvPr>
          <p:cNvSpPr>
            <a:spLocks noChangeAspect="1" noEditPoints="1"/>
          </p:cNvSpPr>
          <p:nvPr/>
        </p:nvSpPr>
        <p:spPr bwMode="auto">
          <a:xfrm>
            <a:off x="1671958" y="3949725"/>
            <a:ext cx="452057" cy="36570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3" name="Temperature_mild" title="Icon of a thermometer showing mild temperature">
            <a:extLst>
              <a:ext uri="{FF2B5EF4-FFF2-40B4-BE49-F238E27FC236}">
                <a16:creationId xmlns:a16="http://schemas.microsoft.com/office/drawing/2014/main" id="{9BE55737-04C0-44F8-A9B0-7E1546A6C8FC}"/>
              </a:ext>
            </a:extLst>
          </p:cNvPr>
          <p:cNvSpPr>
            <a:spLocks noChangeAspect="1" noEditPoints="1"/>
          </p:cNvSpPr>
          <p:nvPr/>
        </p:nvSpPr>
        <p:spPr bwMode="auto">
          <a:xfrm>
            <a:off x="9500353"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18" name="Temperature_med" title="Icon of a thermometer showing medium temperature">
            <a:extLst>
              <a:ext uri="{FF2B5EF4-FFF2-40B4-BE49-F238E27FC236}">
                <a16:creationId xmlns:a16="http://schemas.microsoft.com/office/drawing/2014/main" id="{AD25500C-D466-48E2-9517-F8B8AA425461}"/>
              </a:ext>
            </a:extLst>
          </p:cNvPr>
          <p:cNvSpPr>
            <a:spLocks noChangeAspect="1" noEditPoints="1"/>
          </p:cNvSpPr>
          <p:nvPr/>
        </p:nvSpPr>
        <p:spPr bwMode="auto">
          <a:xfrm>
            <a:off x="8540370"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23" name="Temperature_hot" title="Icon of a thermometer showing hot temperature">
            <a:extLst>
              <a:ext uri="{FF2B5EF4-FFF2-40B4-BE49-F238E27FC236}">
                <a16:creationId xmlns:a16="http://schemas.microsoft.com/office/drawing/2014/main" id="{AF2061DA-8132-43B1-8CD7-4D4B0D6BE93E}"/>
              </a:ext>
            </a:extLst>
          </p:cNvPr>
          <p:cNvSpPr>
            <a:spLocks noChangeAspect="1" noEditPoints="1"/>
          </p:cNvSpPr>
          <p:nvPr/>
        </p:nvSpPr>
        <p:spPr bwMode="auto">
          <a:xfrm>
            <a:off x="7580386" y="3929181"/>
            <a:ext cx="164529"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61" name="PartlyCloudyDay_E9C0" title="Icon of a cloud in front of the sun">
            <a:extLst>
              <a:ext uri="{FF2B5EF4-FFF2-40B4-BE49-F238E27FC236}">
                <a16:creationId xmlns:a16="http://schemas.microsoft.com/office/drawing/2014/main" id="{2F2F422E-CB52-49AD-A689-85EF18D6417F}"/>
              </a:ext>
            </a:extLst>
          </p:cNvPr>
          <p:cNvSpPr>
            <a:spLocks noChangeAspect="1" noEditPoints="1"/>
          </p:cNvSpPr>
          <p:nvPr/>
        </p:nvSpPr>
        <p:spPr bwMode="auto">
          <a:xfrm>
            <a:off x="3599549" y="3952038"/>
            <a:ext cx="419648" cy="365708"/>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
        <p:nvSpPr>
          <p:cNvPr id="34" name="LightningBolt_E945" title="Icon of a lightning bolt">
            <a:extLst>
              <a:ext uri="{FF2B5EF4-FFF2-40B4-BE49-F238E27FC236}">
                <a16:creationId xmlns:a16="http://schemas.microsoft.com/office/drawing/2014/main" id="{965CBD06-DA8C-4954-A6FD-12233756200C}"/>
              </a:ext>
            </a:extLst>
          </p:cNvPr>
          <p:cNvSpPr>
            <a:spLocks noChangeAspect="1"/>
          </p:cNvSpPr>
          <p:nvPr/>
        </p:nvSpPr>
        <p:spPr bwMode="auto">
          <a:xfrm>
            <a:off x="2726937" y="3949725"/>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a:endParaRPr>
          </a:p>
        </p:txBody>
      </p:sp>
    </p:spTree>
    <p:custDataLst>
      <p:tags r:id="rId1"/>
    </p:custDataLst>
    <p:extLst>
      <p:ext uri="{BB962C8B-B14F-4D97-AF65-F5344CB8AC3E}">
        <p14:creationId xmlns:p14="http://schemas.microsoft.com/office/powerpoint/2010/main" val="20354037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Tips</a:t>
            </a:r>
          </a:p>
        </p:txBody>
      </p:sp>
      <p:sp>
        <p:nvSpPr>
          <p:cNvPr id="7" name="Rectangle 6"/>
          <p:cNvSpPr/>
          <p:nvPr/>
        </p:nvSpPr>
        <p:spPr>
          <a:xfrm>
            <a:off x="600059" y="1428750"/>
            <a:ext cx="11298254" cy="4840288"/>
          </a:xfrm>
          <a:prstGeom prst="rect">
            <a:avLst/>
          </a:prstGeom>
          <a:solidFill>
            <a:schemeClr val="bg2"/>
          </a:solidFill>
          <a:ln w="381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nSpc>
                <a:spcPct val="95000"/>
              </a:lnSpc>
              <a:spcAft>
                <a:spcPts val="1200"/>
              </a:spcAft>
              <a:buSzPct val="90000"/>
            </a:pPr>
            <a:r>
              <a:rPr lang="en-US" sz="2800" dirty="0">
                <a:solidFill>
                  <a:schemeClr val="tx1"/>
                </a:solidFill>
                <a:latin typeface="Segoe UI Semilight" panose="020B0402040204020203" pitchFamily="34" charset="0"/>
                <a:cs typeface="Segoe UI Semilight" panose="020B0402040204020203" pitchFamily="34" charset="0"/>
              </a:rPr>
              <a:t>This is your “live space.” </a:t>
            </a:r>
          </a:p>
          <a:p>
            <a:pPr marL="0" lvl="1">
              <a:spcBef>
                <a:spcPts val="600"/>
              </a:spcBef>
            </a:pPr>
            <a:r>
              <a:rPr lang="en-US" sz="1600" dirty="0">
                <a:solidFill>
                  <a:schemeClr val="tx1"/>
                </a:solidFill>
              </a:rPr>
              <a:t>Try to keep content and boxes within this zone. You can see this zone by turning on Guides in the “View” tab. </a:t>
            </a:r>
            <a:br>
              <a:rPr lang="en-US" sz="1600" dirty="0">
                <a:solidFill>
                  <a:schemeClr val="tx1"/>
                </a:solidFill>
              </a:rPr>
            </a:br>
            <a:r>
              <a:rPr lang="en-US" sz="1600" dirty="0">
                <a:solidFill>
                  <a:schemeClr val="tx1"/>
                </a:solidFill>
              </a:rPr>
              <a:t>Get rid of guides by unchecking the box.</a:t>
            </a:r>
          </a:p>
          <a:p>
            <a:pPr>
              <a:lnSpc>
                <a:spcPct val="90000"/>
              </a:lnSpc>
              <a:spcBef>
                <a:spcPts val="600"/>
              </a:spcBef>
            </a:pPr>
            <a:endParaRPr lang="en-US" sz="2000" dirty="0">
              <a:solidFill>
                <a:schemeClr val="tx1"/>
              </a:solidFill>
            </a:endParaRPr>
          </a:p>
        </p:txBody>
      </p:sp>
      <p:pic>
        <p:nvPicPr>
          <p:cNvPr id="8" name="Picture 2"/>
          <p:cNvPicPr>
            <a:picLocks noChangeAspect="1" noChangeArrowheads="1"/>
          </p:cNvPicPr>
          <p:nvPr/>
        </p:nvPicPr>
        <p:blipFill>
          <a:blip r:embed="rId4"/>
          <a:stretch>
            <a:fillRect/>
          </a:stretch>
        </p:blipFill>
        <p:spPr bwMode="auto">
          <a:xfrm>
            <a:off x="794389" y="3044617"/>
            <a:ext cx="9379339" cy="120416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id="{96757827-942D-453A-8EE2-60E7B4728B1D}"/>
              </a:ext>
            </a:extLst>
          </p:cNvPr>
          <p:cNvSpPr txBox="1"/>
          <p:nvPr/>
        </p:nvSpPr>
        <p:spPr>
          <a:xfrm>
            <a:off x="7742237" y="-772571"/>
            <a:ext cx="4694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This is a hidden informational slide</a:t>
            </a:r>
          </a:p>
        </p:txBody>
      </p:sp>
    </p:spTree>
    <p:custDataLst>
      <p:tags r:id="rId1"/>
    </p:custDataLst>
    <p:extLst>
      <p:ext uri="{BB962C8B-B14F-4D97-AF65-F5344CB8AC3E}">
        <p14:creationId xmlns:p14="http://schemas.microsoft.com/office/powerpoint/2010/main" val="117471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909BF3-D5A4-4B43-A2AE-AD73225CB050}"/>
              </a:ext>
            </a:extLst>
          </p:cNvPr>
          <p:cNvSpPr/>
          <p:nvPr/>
        </p:nvSpPr>
        <p:spPr bwMode="auto">
          <a:xfrm>
            <a:off x="2761941" y="405120"/>
            <a:ext cx="1856096" cy="687387"/>
          </a:xfrm>
          <a:prstGeom prst="rect">
            <a:avLst/>
          </a:prstGeom>
          <a:solidFill>
            <a:srgbClr val="FF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6C3010C-0D37-4231-A536-4013FA188343}"/>
              </a:ext>
            </a:extLst>
          </p:cNvPr>
          <p:cNvSpPr>
            <a:spLocks noGrp="1"/>
          </p:cNvSpPr>
          <p:nvPr>
            <p:ph type="title"/>
          </p:nvPr>
        </p:nvSpPr>
        <p:spPr/>
        <p:txBody>
          <a:bodyPr/>
          <a:lstStyle/>
          <a:p>
            <a:r>
              <a:rPr lang="en-US" dirty="0"/>
              <a:t>You’ll find  </a:t>
            </a:r>
            <a:r>
              <a:rPr lang="en-US" dirty="0">
                <a:solidFill>
                  <a:schemeClr val="bg1"/>
                </a:solidFill>
              </a:rPr>
              <a:t>hot pink  </a:t>
            </a:r>
            <a:r>
              <a:rPr lang="en-US" dirty="0"/>
              <a:t>notes above the artboard</a:t>
            </a:r>
          </a:p>
        </p:txBody>
      </p:sp>
      <p:sp>
        <p:nvSpPr>
          <p:cNvPr id="4" name="Text Placeholder 3">
            <a:extLst>
              <a:ext uri="{FF2B5EF4-FFF2-40B4-BE49-F238E27FC236}">
                <a16:creationId xmlns:a16="http://schemas.microsoft.com/office/drawing/2014/main" id="{1C419F4D-8336-444D-B73D-426EC811917C}"/>
              </a:ext>
            </a:extLst>
          </p:cNvPr>
          <p:cNvSpPr>
            <a:spLocks noGrp="1"/>
          </p:cNvSpPr>
          <p:nvPr>
            <p:ph type="body" sz="quarter" idx="10"/>
          </p:nvPr>
        </p:nvSpPr>
        <p:spPr>
          <a:xfrm>
            <a:off x="595915" y="1464074"/>
            <a:ext cx="11239464" cy="958276"/>
          </a:xfrm>
        </p:spPr>
        <p:txBody>
          <a:bodyPr/>
          <a:lstStyle/>
          <a:p>
            <a:pPr marL="0" indent="0">
              <a:buNone/>
            </a:pPr>
            <a:r>
              <a:rPr lang="en-US" sz="2800" dirty="0">
                <a:solidFill>
                  <a:schemeClr val="tx1"/>
                </a:solidFill>
              </a:rPr>
              <a:t>These notes provide explanation and guidance on how to use the slides. </a:t>
            </a:r>
          </a:p>
          <a:p>
            <a:pPr marL="0" indent="0">
              <a:buNone/>
            </a:pPr>
            <a:r>
              <a:rPr lang="en-US" sz="2800" dirty="0">
                <a:solidFill>
                  <a:schemeClr val="tx1"/>
                </a:solidFill>
              </a:rPr>
              <a:t>Feel free to delete them.</a:t>
            </a:r>
          </a:p>
        </p:txBody>
      </p:sp>
      <p:sp>
        <p:nvSpPr>
          <p:cNvPr id="11" name="TextBox 10">
            <a:extLst>
              <a:ext uri="{FF2B5EF4-FFF2-40B4-BE49-F238E27FC236}">
                <a16:creationId xmlns:a16="http://schemas.microsoft.com/office/drawing/2014/main" id="{776D6F6B-D5D4-46D7-9611-D5740D9A52A4}"/>
              </a:ext>
            </a:extLst>
          </p:cNvPr>
          <p:cNvSpPr txBox="1"/>
          <p:nvPr/>
        </p:nvSpPr>
        <p:spPr>
          <a:xfrm>
            <a:off x="7742237" y="-772571"/>
            <a:ext cx="4694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This is a hidden informational slide</a:t>
            </a:r>
          </a:p>
        </p:txBody>
      </p:sp>
      <p:pic>
        <p:nvPicPr>
          <p:cNvPr id="8" name="Picture 7">
            <a:extLst>
              <a:ext uri="{FF2B5EF4-FFF2-40B4-BE49-F238E27FC236}">
                <a16:creationId xmlns:a16="http://schemas.microsoft.com/office/drawing/2014/main" id="{7D5F74F4-BA8E-4E92-8C67-5F215DAB5A56}"/>
              </a:ext>
            </a:extLst>
          </p:cNvPr>
          <p:cNvPicPr>
            <a:picLocks noChangeAspect="1"/>
          </p:cNvPicPr>
          <p:nvPr/>
        </p:nvPicPr>
        <p:blipFill>
          <a:blip r:embed="rId3"/>
          <a:stretch>
            <a:fillRect/>
          </a:stretch>
        </p:blipFill>
        <p:spPr>
          <a:xfrm>
            <a:off x="595915" y="2702781"/>
            <a:ext cx="7214621" cy="3539651"/>
          </a:xfrm>
          <a:prstGeom prst="rect">
            <a:avLst/>
          </a:prstGeom>
        </p:spPr>
      </p:pic>
      <p:cxnSp>
        <p:nvCxnSpPr>
          <p:cNvPr id="9" name="Straight Arrow Connector 8">
            <a:extLst>
              <a:ext uri="{FF2B5EF4-FFF2-40B4-BE49-F238E27FC236}">
                <a16:creationId xmlns:a16="http://schemas.microsoft.com/office/drawing/2014/main" id="{FB63B540-7683-418A-A891-4C82CA70C8EB}"/>
              </a:ext>
            </a:extLst>
          </p:cNvPr>
          <p:cNvCxnSpPr>
            <a:cxnSpLocks/>
          </p:cNvCxnSpPr>
          <p:nvPr/>
        </p:nvCxnSpPr>
        <p:spPr>
          <a:xfrm flipH="1">
            <a:off x="6751637" y="3012766"/>
            <a:ext cx="2514599" cy="0"/>
          </a:xfrm>
          <a:prstGeom prst="straightConnector1">
            <a:avLst/>
          </a:prstGeom>
          <a:ln w="38100">
            <a:solidFill>
              <a:srgbClr val="FF0066"/>
            </a:solidFill>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578532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solidFill>
                  <a:schemeClr val="tx1"/>
                </a:solidFill>
              </a:rPr>
              <a:t>Colors</a:t>
            </a:r>
          </a:p>
        </p:txBody>
      </p:sp>
      <p:sp>
        <p:nvSpPr>
          <p:cNvPr id="3" name="Text Placeholder 2">
            <a:extLst>
              <a:ext uri="{FF2B5EF4-FFF2-40B4-BE49-F238E27FC236}">
                <a16:creationId xmlns:a16="http://schemas.microsoft.com/office/drawing/2014/main" id="{8005839C-C690-49AC-9981-7CAB90E82305}"/>
              </a:ext>
            </a:extLst>
          </p:cNvPr>
          <p:cNvSpPr>
            <a:spLocks noGrp="1"/>
          </p:cNvSpPr>
          <p:nvPr>
            <p:ph type="body" sz="quarter" idx="10"/>
          </p:nvPr>
        </p:nvSpPr>
        <p:spPr>
          <a:xfrm>
            <a:off x="595915" y="1464074"/>
            <a:ext cx="11239464" cy="430887"/>
          </a:xfrm>
        </p:spPr>
        <p:txBody>
          <a:bodyPr/>
          <a:lstStyle/>
          <a:p>
            <a:pPr marL="0" indent="0">
              <a:buNone/>
            </a:pPr>
            <a:r>
              <a:rPr lang="en-US" sz="2800" dirty="0"/>
              <a:t>Use colors in the palette shown here:</a:t>
            </a:r>
          </a:p>
        </p:txBody>
      </p:sp>
      <p:sp>
        <p:nvSpPr>
          <p:cNvPr id="16" name="Text Placeholder 2">
            <a:extLst>
              <a:ext uri="{FF2B5EF4-FFF2-40B4-BE49-F238E27FC236}">
                <a16:creationId xmlns:a16="http://schemas.microsoft.com/office/drawing/2014/main" id="{4459C145-94F3-4279-919B-9B90D0B3B35B}"/>
              </a:ext>
            </a:extLst>
          </p:cNvPr>
          <p:cNvSpPr txBox="1">
            <a:spLocks/>
          </p:cNvSpPr>
          <p:nvPr/>
        </p:nvSpPr>
        <p:spPr>
          <a:xfrm>
            <a:off x="597747" y="4205787"/>
            <a:ext cx="3553833" cy="65488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12"/>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12"/>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20" name="Rectangle 19">
            <a:extLst>
              <a:ext uri="{FF2B5EF4-FFF2-40B4-BE49-F238E27FC236}">
                <a16:creationId xmlns:a16="http://schemas.microsoft.com/office/drawing/2014/main" id="{E2A9488E-9AFC-4C17-8CF1-A5E32A741DA7}"/>
              </a:ext>
            </a:extLst>
          </p:cNvPr>
          <p:cNvSpPr/>
          <p:nvPr/>
        </p:nvSpPr>
        <p:spPr bwMode="auto">
          <a:xfrm>
            <a:off x="597748" y="2866210"/>
            <a:ext cx="1123495" cy="1123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00" dirty="0">
                <a:gradFill>
                  <a:gsLst>
                    <a:gs pos="40075">
                      <a:srgbClr val="FFFFFF"/>
                    </a:gs>
                    <a:gs pos="30000">
                      <a:srgbClr val="FFFFFF"/>
                    </a:gs>
                  </a:gsLst>
                  <a:lin ang="5400000" scaled="0"/>
                </a:gradFill>
                <a:latin typeface="+mj-lt"/>
              </a:rPr>
              <a:t>Accent 1</a:t>
            </a:r>
          </a:p>
        </p:txBody>
      </p:sp>
      <p:sp>
        <p:nvSpPr>
          <p:cNvPr id="21" name="Rectangle 20">
            <a:extLst>
              <a:ext uri="{FF2B5EF4-FFF2-40B4-BE49-F238E27FC236}">
                <a16:creationId xmlns:a16="http://schemas.microsoft.com/office/drawing/2014/main" id="{EC76E434-400F-49CE-85AC-D340C97856B1}"/>
              </a:ext>
            </a:extLst>
          </p:cNvPr>
          <p:cNvSpPr/>
          <p:nvPr/>
        </p:nvSpPr>
        <p:spPr bwMode="auto">
          <a:xfrm>
            <a:off x="1812916" y="2866210"/>
            <a:ext cx="1123495" cy="1123042"/>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00" dirty="0">
                <a:gradFill>
                  <a:gsLst>
                    <a:gs pos="40075">
                      <a:srgbClr val="FFFFFF"/>
                    </a:gs>
                    <a:gs pos="30000">
                      <a:srgbClr val="FFFFFF"/>
                    </a:gs>
                  </a:gsLst>
                  <a:lin ang="5400000" scaled="0"/>
                </a:gradFill>
                <a:latin typeface="+mj-lt"/>
              </a:rPr>
              <a:t>Accent 2</a:t>
            </a:r>
          </a:p>
        </p:txBody>
      </p:sp>
      <p:sp>
        <p:nvSpPr>
          <p:cNvPr id="22" name="Rectangle 21">
            <a:extLst>
              <a:ext uri="{FF2B5EF4-FFF2-40B4-BE49-F238E27FC236}">
                <a16:creationId xmlns:a16="http://schemas.microsoft.com/office/drawing/2014/main" id="{3BBECEB8-F1C7-4310-BB6B-F3864279ACB2}"/>
              </a:ext>
            </a:extLst>
          </p:cNvPr>
          <p:cNvSpPr/>
          <p:nvPr/>
        </p:nvSpPr>
        <p:spPr bwMode="auto">
          <a:xfrm>
            <a:off x="3028085" y="2866210"/>
            <a:ext cx="1123495" cy="1123044"/>
          </a:xfrm>
          <a:prstGeom prst="rect">
            <a:avLst/>
          </a:pr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00" dirty="0">
                <a:solidFill>
                  <a:schemeClr val="tx2"/>
                </a:solidFill>
                <a:latin typeface="+mj-lt"/>
              </a:rPr>
              <a:t>Accent 3</a:t>
            </a:r>
          </a:p>
        </p:txBody>
      </p:sp>
      <p:sp>
        <p:nvSpPr>
          <p:cNvPr id="23" name="Text Placeholder 2">
            <a:extLst>
              <a:ext uri="{FF2B5EF4-FFF2-40B4-BE49-F238E27FC236}">
                <a16:creationId xmlns:a16="http://schemas.microsoft.com/office/drawing/2014/main" id="{B2CB0F07-7B5B-463F-8E9F-AC8C2C545897}"/>
              </a:ext>
            </a:extLst>
          </p:cNvPr>
          <p:cNvSpPr txBox="1">
            <a:spLocks/>
          </p:cNvSpPr>
          <p:nvPr/>
        </p:nvSpPr>
        <p:spPr>
          <a:xfrm>
            <a:off x="4289596" y="4205787"/>
            <a:ext cx="2831561"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24" name="Rectangle 23">
            <a:extLst>
              <a:ext uri="{FF2B5EF4-FFF2-40B4-BE49-F238E27FC236}">
                <a16:creationId xmlns:a16="http://schemas.microsoft.com/office/drawing/2014/main" id="{17495C90-AB3C-4557-9A8E-36144EE42DBB}"/>
              </a:ext>
            </a:extLst>
          </p:cNvPr>
          <p:cNvSpPr/>
          <p:nvPr/>
        </p:nvSpPr>
        <p:spPr bwMode="auto">
          <a:xfrm>
            <a:off x="4243256" y="3118266"/>
            <a:ext cx="871336" cy="870987"/>
          </a:xfrm>
          <a:prstGeom prst="rect">
            <a:avLst/>
          </a:prstGeom>
          <a:solidFill>
            <a:schemeClr val="accent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200" dirty="0">
                <a:gradFill>
                  <a:gsLst>
                    <a:gs pos="40075">
                      <a:srgbClr val="FFFFFF"/>
                    </a:gs>
                    <a:gs pos="30000">
                      <a:srgbClr val="FFFFFF"/>
                    </a:gs>
                  </a:gsLst>
                  <a:lin ang="5400000" scaled="0"/>
                </a:gradFill>
                <a:latin typeface="+mj-lt"/>
              </a:rPr>
              <a:t>Accent 4</a:t>
            </a:r>
          </a:p>
        </p:txBody>
      </p:sp>
      <p:sp>
        <p:nvSpPr>
          <p:cNvPr id="25" name="Rectangle 24">
            <a:extLst>
              <a:ext uri="{FF2B5EF4-FFF2-40B4-BE49-F238E27FC236}">
                <a16:creationId xmlns:a16="http://schemas.microsoft.com/office/drawing/2014/main" id="{E5B5F4D8-ED33-4EC7-A700-C8629CED0E12}"/>
              </a:ext>
            </a:extLst>
          </p:cNvPr>
          <p:cNvSpPr/>
          <p:nvPr/>
        </p:nvSpPr>
        <p:spPr bwMode="auto">
          <a:xfrm>
            <a:off x="5210597" y="3118266"/>
            <a:ext cx="871336" cy="870987"/>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200" dirty="0">
                <a:gradFill>
                  <a:gsLst>
                    <a:gs pos="40075">
                      <a:srgbClr val="FFFFFF"/>
                    </a:gs>
                    <a:gs pos="30000">
                      <a:srgbClr val="FFFFFF"/>
                    </a:gs>
                  </a:gsLst>
                  <a:lin ang="5400000" scaled="0"/>
                </a:gradFill>
                <a:latin typeface="+mj-lt"/>
              </a:rPr>
              <a:t>Accent 5</a:t>
            </a:r>
          </a:p>
        </p:txBody>
      </p:sp>
      <p:sp>
        <p:nvSpPr>
          <p:cNvPr id="26" name="Rectangle 25">
            <a:extLst>
              <a:ext uri="{FF2B5EF4-FFF2-40B4-BE49-F238E27FC236}">
                <a16:creationId xmlns:a16="http://schemas.microsoft.com/office/drawing/2014/main" id="{419D5D96-46DA-45A3-A9E0-DCCADDEA6D85}"/>
              </a:ext>
            </a:extLst>
          </p:cNvPr>
          <p:cNvSpPr/>
          <p:nvPr/>
        </p:nvSpPr>
        <p:spPr bwMode="auto">
          <a:xfrm>
            <a:off x="6171165" y="3118266"/>
            <a:ext cx="871336" cy="870987"/>
          </a:xfrm>
          <a:prstGeom prst="rect">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200" dirty="0">
                <a:gradFill>
                  <a:gsLst>
                    <a:gs pos="18352">
                      <a:srgbClr val="1A1A1A"/>
                    </a:gs>
                    <a:gs pos="40075">
                      <a:srgbClr val="1A1A1A"/>
                    </a:gs>
                  </a:gsLst>
                  <a:lin ang="5400000" scaled="0"/>
                </a:gradFill>
                <a:latin typeface="+mj-lt"/>
              </a:rPr>
              <a:t>Accent 6</a:t>
            </a:r>
          </a:p>
        </p:txBody>
      </p:sp>
      <p:sp>
        <p:nvSpPr>
          <p:cNvPr id="12" name="TextBox 11">
            <a:extLst>
              <a:ext uri="{FF2B5EF4-FFF2-40B4-BE49-F238E27FC236}">
                <a16:creationId xmlns:a16="http://schemas.microsoft.com/office/drawing/2014/main" id="{0ED8BE55-05E7-4E44-9289-5C4E7F8F1FEE}"/>
              </a:ext>
            </a:extLst>
          </p:cNvPr>
          <p:cNvSpPr txBox="1"/>
          <p:nvPr/>
        </p:nvSpPr>
        <p:spPr>
          <a:xfrm>
            <a:off x="7742237" y="-772571"/>
            <a:ext cx="4694238"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This is a hidden informational slide</a:t>
            </a:r>
          </a:p>
        </p:txBody>
      </p:sp>
    </p:spTree>
    <p:custDataLst>
      <p:tags r:id="rId1"/>
    </p:custDataLst>
    <p:extLst>
      <p:ext uri="{BB962C8B-B14F-4D97-AF65-F5344CB8AC3E}">
        <p14:creationId xmlns:p14="http://schemas.microsoft.com/office/powerpoint/2010/main" val="54308022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11017</TotalTime>
  <Words>5412</Words>
  <Application>Microsoft Office PowerPoint</Application>
  <PresentationFormat>Custom</PresentationFormat>
  <Paragraphs>1189</Paragraphs>
  <Slides>68</Slides>
  <Notes>31</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Arial Nova</vt:lpstr>
      <vt:lpstr>Consolas</vt:lpstr>
      <vt:lpstr>Segoe UI</vt:lpstr>
      <vt:lpstr>Segoe UI Light</vt:lpstr>
      <vt:lpstr>Segoe UI Semibold</vt:lpstr>
      <vt:lpstr>Segoe UI Semilight</vt:lpstr>
      <vt:lpstr>Wingdings</vt:lpstr>
      <vt:lpstr>Analytics Surge</vt:lpstr>
      <vt:lpstr>Attention: Please read</vt:lpstr>
      <vt:lpstr>Attention: Please read</vt:lpstr>
      <vt:lpstr>Creating accessible content</vt:lpstr>
      <vt:lpstr>Header is Segoe UI Semibold, size 36</vt:lpstr>
      <vt:lpstr>Where to find additional slides</vt:lpstr>
      <vt:lpstr>Design Tips</vt:lpstr>
      <vt:lpstr>Design Tips</vt:lpstr>
      <vt:lpstr>You’ll find  hot pink  notes above the artboard</vt:lpstr>
      <vt:lpstr>Colors</vt:lpstr>
      <vt:lpstr>Event name or presentation title</vt:lpstr>
      <vt:lpstr>PowerPoint Presentation</vt:lpstr>
      <vt:lpstr>Event name or presentation title</vt:lpstr>
      <vt:lpstr>Event name or presentation title</vt:lpstr>
      <vt:lpstr>Agenda sample 1</vt:lpstr>
      <vt:lpstr>Agenda sample 2</vt:lpstr>
      <vt:lpstr>Agenda sample 3</vt:lpstr>
      <vt:lpstr>Section title goes here</vt:lpstr>
      <vt:lpstr>Section title goes here</vt:lpstr>
      <vt:lpstr>Section title goes here</vt:lpstr>
      <vt:lpstr>Section title goes here</vt:lpstr>
      <vt:lpstr>Sample Photo/Screenshot</vt:lpstr>
      <vt:lpstr>Sample four point circle</vt:lpstr>
      <vt:lpstr>Two column layout</vt:lpstr>
      <vt:lpstr>Two column layout</vt:lpstr>
      <vt:lpstr>Three column layout</vt:lpstr>
      <vt:lpstr>Three column layout</vt:lpstr>
      <vt:lpstr>Three circle layout</vt:lpstr>
      <vt:lpstr>Four circle layout</vt:lpstr>
      <vt:lpstr>Half and half layout</vt:lpstr>
      <vt:lpstr>Chart example</vt:lpstr>
      <vt:lpstr>Pie chart example</vt:lpstr>
      <vt:lpstr>Bar chart example</vt:lpstr>
      <vt:lpstr>Chart example</vt:lpstr>
      <vt:lpstr>Software code slide</vt:lpstr>
      <vt:lpstr>Notes (hidden)</vt:lpstr>
      <vt:lpstr>PowerPoint Presentation</vt:lpstr>
      <vt:lpstr>PowerPoint Presentation</vt:lpstr>
      <vt:lpstr>Assets</vt:lpstr>
      <vt:lpstr>Logos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 library   /   A</vt:lpstr>
      <vt:lpstr>Icon library   /   A</vt:lpstr>
      <vt:lpstr>Icon library   /   A</vt:lpstr>
      <vt:lpstr>Icon library   /   B–C</vt:lpstr>
      <vt:lpstr>Icon library   /   C</vt:lpstr>
      <vt:lpstr>Icon library   /   D</vt:lpstr>
      <vt:lpstr>Icon library   /   E</vt:lpstr>
      <vt:lpstr>Icon library   /   I–M</vt:lpstr>
      <vt:lpstr>Icon library   /   O</vt:lpstr>
      <vt:lpstr>Icon library   /   P</vt:lpstr>
      <vt:lpstr>Icon library   /   P</vt:lpstr>
      <vt:lpstr>Icon library   /   S–T</vt:lpstr>
      <vt:lpstr>Icon library   /   T–W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Doug Kilishek</cp:lastModifiedBy>
  <cp:revision>224</cp:revision>
  <dcterms:created xsi:type="dcterms:W3CDTF">2016-03-10T00:17:44Z</dcterms:created>
  <dcterms:modified xsi:type="dcterms:W3CDTF">2020-03-27T16:56:45Z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